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ags/tag1.xml" ContentType="application/vnd.openxmlformats-officedocument.presentationml.tags+xml"/>
  <Override PartName="/ppt/theme/themeOverride2.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2"/>
  </p:notesMasterIdLst>
  <p:sldIdLst>
    <p:sldId id="256" r:id="rId2"/>
    <p:sldId id="1686" r:id="rId3"/>
    <p:sldId id="258" r:id="rId4"/>
    <p:sldId id="1687" r:id="rId5"/>
    <p:sldId id="1692" r:id="rId6"/>
    <p:sldId id="1694" r:id="rId7"/>
    <p:sldId id="1695" r:id="rId8"/>
    <p:sldId id="1697" r:id="rId9"/>
    <p:sldId id="1713" r:id="rId10"/>
    <p:sldId id="266" r:id="rId11"/>
    <p:sldId id="1849" r:id="rId12"/>
    <p:sldId id="1847" r:id="rId13"/>
    <p:sldId id="1848" r:id="rId14"/>
    <p:sldId id="1850" r:id="rId15"/>
    <p:sldId id="1749" r:id="rId16"/>
    <p:sldId id="1748" r:id="rId17"/>
    <p:sldId id="1750" r:id="rId18"/>
    <p:sldId id="1718" r:id="rId19"/>
    <p:sldId id="278" r:id="rId20"/>
    <p:sldId id="261" r:id="rId21"/>
  </p:sldIdLst>
  <p:sldSz cx="12192000" cy="6858000"/>
  <p:notesSz cx="9144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B535"/>
    <a:srgbClr val="F68A00"/>
    <a:srgbClr val="CC4A4A"/>
    <a:srgbClr val="FEF3D2"/>
    <a:srgbClr val="EAEC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14" autoAdjust="0"/>
    <p:restoredTop sz="94710" autoAdjust="0"/>
  </p:normalViewPr>
  <p:slideViewPr>
    <p:cSldViewPr snapToGrid="0">
      <p:cViewPr varScale="1">
        <p:scale>
          <a:sx n="161" d="100"/>
          <a:sy n="161" d="100"/>
        </p:scale>
        <p:origin x="390" y="138"/>
      </p:cViewPr>
      <p:guideLst/>
    </p:cSldViewPr>
  </p:slideViewPr>
  <p:notesTextViewPr>
    <p:cViewPr>
      <p:scale>
        <a:sx n="3" d="2"/>
        <a:sy n="3" d="2"/>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36606CF4-FA77-4E71-BDBB-B62F97D48318}" type="datetimeFigureOut">
              <a:rPr lang="zh-CN" altLang="en-US" smtClean="0"/>
              <a:t>2023/10/22</a:t>
            </a:fld>
            <a:endParaRPr lang="zh-CN" altLang="en-US"/>
          </a:p>
        </p:txBody>
      </p:sp>
      <p:sp>
        <p:nvSpPr>
          <p:cNvPr id="4" name="幻灯片图像占位符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14400" y="3300413"/>
            <a:ext cx="7315200" cy="2700338"/>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A7EA511-84E0-4AE0-9842-AB0E10994BF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A7EA511-84E0-4AE0-9842-AB0E10994BF1}" type="slidenum">
              <a:rPr lang="zh-CN" altLang="en-US" smtClean="0"/>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48" name="图片占位符 47"/>
          <p:cNvSpPr>
            <a:spLocks noGrp="1"/>
          </p:cNvSpPr>
          <p:nvPr>
            <p:ph type="pic" sz="quarter" idx="12"/>
          </p:nvPr>
        </p:nvSpPr>
        <p:spPr>
          <a:xfrm>
            <a:off x="0" y="0"/>
            <a:ext cx="6560457" cy="3243555"/>
          </a:xfrm>
          <a:custGeom>
            <a:avLst/>
            <a:gdLst>
              <a:gd name="connsiteX0" fmla="*/ 0 w 6560457"/>
              <a:gd name="connsiteY0" fmla="*/ 0 h 3243555"/>
              <a:gd name="connsiteX1" fmla="*/ 6560457 w 6560457"/>
              <a:gd name="connsiteY1" fmla="*/ 0 h 3243555"/>
              <a:gd name="connsiteX2" fmla="*/ 3547349 w 6560457"/>
              <a:gd name="connsiteY2" fmla="*/ 3033541 h 3243555"/>
              <a:gd name="connsiteX3" fmla="*/ 2519622 w 6560457"/>
              <a:gd name="connsiteY3" fmla="*/ 3033541 h 3243555"/>
              <a:gd name="connsiteX4" fmla="*/ 42783 w 6560457"/>
              <a:gd name="connsiteY4" fmla="*/ 539905 h 3243555"/>
              <a:gd name="connsiteX5" fmla="*/ 0 w 6560457"/>
              <a:gd name="connsiteY5" fmla="*/ 496833 h 3243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0457" h="3243555">
                <a:moveTo>
                  <a:pt x="0" y="0"/>
                </a:moveTo>
                <a:lnTo>
                  <a:pt x="6560457" y="0"/>
                </a:lnTo>
                <a:cubicBezTo>
                  <a:pt x="3547349" y="3033541"/>
                  <a:pt x="3547349" y="3033541"/>
                  <a:pt x="3547349" y="3033541"/>
                </a:cubicBezTo>
                <a:cubicBezTo>
                  <a:pt x="3267060" y="3313560"/>
                  <a:pt x="2799911" y="3313560"/>
                  <a:pt x="2519622" y="3033541"/>
                </a:cubicBezTo>
                <a:cubicBezTo>
                  <a:pt x="1201387" y="1706367"/>
                  <a:pt x="459880" y="959831"/>
                  <a:pt x="42783" y="539905"/>
                </a:cubicBezTo>
                <a:lnTo>
                  <a:pt x="0" y="496833"/>
                </a:lnTo>
                <a:close/>
              </a:path>
            </a:pathLst>
          </a:custGeom>
        </p:spPr>
        <p:txBody>
          <a:bodyPr wrap="square">
            <a:noAutofit/>
          </a:bodyPr>
          <a:lstStyle/>
          <a:p>
            <a:endParaRPr lang="zh-CN" altLang="en-US"/>
          </a:p>
        </p:txBody>
      </p:sp>
      <p:sp>
        <p:nvSpPr>
          <p:cNvPr id="28" name="Freeform 20"/>
          <p:cNvSpPr/>
          <p:nvPr userDrawn="1"/>
        </p:nvSpPr>
        <p:spPr bwMode="auto">
          <a:xfrm>
            <a:off x="6858652" y="6002210"/>
            <a:ext cx="1840093" cy="855790"/>
          </a:xfrm>
          <a:custGeom>
            <a:avLst/>
            <a:gdLst>
              <a:gd name="T0" fmla="*/ 0 w 303"/>
              <a:gd name="T1" fmla="*/ 141 h 141"/>
              <a:gd name="T2" fmla="*/ 130 w 303"/>
              <a:gd name="T3" fmla="*/ 12 h 141"/>
              <a:gd name="T4" fmla="*/ 173 w 303"/>
              <a:gd name="T5" fmla="*/ 12 h 141"/>
              <a:gd name="T6" fmla="*/ 303 w 303"/>
              <a:gd name="T7" fmla="*/ 141 h 141"/>
              <a:gd name="T8" fmla="*/ 0 w 303"/>
              <a:gd name="T9" fmla="*/ 141 h 141"/>
            </a:gdLst>
            <a:ahLst/>
            <a:cxnLst>
              <a:cxn ang="0">
                <a:pos x="T0" y="T1"/>
              </a:cxn>
              <a:cxn ang="0">
                <a:pos x="T2" y="T3"/>
              </a:cxn>
              <a:cxn ang="0">
                <a:pos x="T4" y="T5"/>
              </a:cxn>
              <a:cxn ang="0">
                <a:pos x="T6" y="T7"/>
              </a:cxn>
              <a:cxn ang="0">
                <a:pos x="T8" y="T9"/>
              </a:cxn>
            </a:cxnLst>
            <a:rect l="0" t="0" r="r" b="b"/>
            <a:pathLst>
              <a:path w="303" h="141">
                <a:moveTo>
                  <a:pt x="0" y="141"/>
                </a:moveTo>
                <a:cubicBezTo>
                  <a:pt x="130" y="12"/>
                  <a:pt x="130" y="12"/>
                  <a:pt x="130" y="12"/>
                </a:cubicBezTo>
                <a:cubicBezTo>
                  <a:pt x="142" y="0"/>
                  <a:pt x="161" y="0"/>
                  <a:pt x="173" y="12"/>
                </a:cubicBezTo>
                <a:cubicBezTo>
                  <a:pt x="303" y="141"/>
                  <a:pt x="303" y="141"/>
                  <a:pt x="303" y="141"/>
                </a:cubicBezTo>
                <a:lnTo>
                  <a:pt x="0" y="141"/>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任意多边形: 形状 40"/>
          <p:cNvSpPr/>
          <p:nvPr userDrawn="1"/>
        </p:nvSpPr>
        <p:spPr>
          <a:xfrm rot="2700000">
            <a:off x="-2559703" y="3281251"/>
            <a:ext cx="7718094" cy="4054774"/>
          </a:xfrm>
          <a:custGeom>
            <a:avLst/>
            <a:gdLst>
              <a:gd name="connsiteX0" fmla="*/ 0 w 7718094"/>
              <a:gd name="connsiteY0" fmla="*/ 5889 h 4054774"/>
              <a:gd name="connsiteX1" fmla="*/ 58406 w 7718094"/>
              <a:gd name="connsiteY1" fmla="*/ 1 h 4054774"/>
              <a:gd name="connsiteX2" fmla="*/ 7225995 w 7718094"/>
              <a:gd name="connsiteY2" fmla="*/ 0 h 4054774"/>
              <a:gd name="connsiteX3" fmla="*/ 7694887 w 7718094"/>
              <a:gd name="connsiteY3" fmla="*/ 310803 h 4054774"/>
              <a:gd name="connsiteX4" fmla="*/ 7718094 w 7718094"/>
              <a:gd name="connsiteY4" fmla="*/ 385565 h 4054774"/>
              <a:gd name="connsiteX5" fmla="*/ 4048885 w 7718094"/>
              <a:gd name="connsiteY5" fmla="*/ 4054774 h 405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8094" h="4054774">
                <a:moveTo>
                  <a:pt x="0" y="5889"/>
                </a:moveTo>
                <a:lnTo>
                  <a:pt x="58406" y="1"/>
                </a:lnTo>
                <a:lnTo>
                  <a:pt x="7225995" y="0"/>
                </a:lnTo>
                <a:cubicBezTo>
                  <a:pt x="7436781" y="1"/>
                  <a:pt x="7617634" y="128158"/>
                  <a:pt x="7694887" y="310803"/>
                </a:cubicBezTo>
                <a:lnTo>
                  <a:pt x="7718094" y="385565"/>
                </a:lnTo>
                <a:lnTo>
                  <a:pt x="4048885" y="4054774"/>
                </a:lnTo>
                <a:close/>
              </a:path>
            </a:pathLst>
          </a:custGeom>
          <a:solidFill>
            <a:srgbClr val="FFB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lvl="0"/>
            <a:endParaRPr lang="zh-CN" altLang="en-US">
              <a:solidFill>
                <a:schemeClr val="tx1"/>
              </a:solidFill>
            </a:endParaRPr>
          </a:p>
        </p:txBody>
      </p:sp>
      <p:sp>
        <p:nvSpPr>
          <p:cNvPr id="43" name="任意多边形: 形状 42"/>
          <p:cNvSpPr/>
          <p:nvPr userDrawn="1"/>
        </p:nvSpPr>
        <p:spPr>
          <a:xfrm rot="2700000">
            <a:off x="6848592" y="-430955"/>
            <a:ext cx="8036305" cy="4586009"/>
          </a:xfrm>
          <a:custGeom>
            <a:avLst/>
            <a:gdLst>
              <a:gd name="connsiteX0" fmla="*/ 3599344 w 8036305"/>
              <a:gd name="connsiteY0" fmla="*/ 0 h 4586009"/>
              <a:gd name="connsiteX1" fmla="*/ 8036305 w 8036305"/>
              <a:gd name="connsiteY1" fmla="*/ 4436961 h 4586009"/>
              <a:gd name="connsiteX2" fmla="*/ 7960992 w 8036305"/>
              <a:gd name="connsiteY2" fmla="*/ 4499099 h 4586009"/>
              <a:gd name="connsiteX3" fmla="*/ 7676471 w 8036305"/>
              <a:gd name="connsiteY3" fmla="*/ 4586009 h 4586009"/>
              <a:gd name="connsiteX4" fmla="*/ 508883 w 8036305"/>
              <a:gd name="connsiteY4" fmla="*/ 4586009 h 4586009"/>
              <a:gd name="connsiteX5" fmla="*/ 1 w 8036305"/>
              <a:gd name="connsiteY5" fmla="*/ 4077126 h 4586009"/>
              <a:gd name="connsiteX6" fmla="*/ 1 w 8036305"/>
              <a:gd name="connsiteY6" fmla="*/ 3599343 h 458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36305" h="4586009">
                <a:moveTo>
                  <a:pt x="3599344" y="0"/>
                </a:moveTo>
                <a:lnTo>
                  <a:pt x="8036305" y="4436961"/>
                </a:lnTo>
                <a:lnTo>
                  <a:pt x="7960992" y="4499099"/>
                </a:lnTo>
                <a:cubicBezTo>
                  <a:pt x="7879773" y="4553970"/>
                  <a:pt x="7781863" y="4586009"/>
                  <a:pt x="7676471" y="4586009"/>
                </a:cubicBezTo>
                <a:lnTo>
                  <a:pt x="508883" y="4586009"/>
                </a:lnTo>
                <a:cubicBezTo>
                  <a:pt x="227835" y="4586009"/>
                  <a:pt x="0" y="4358174"/>
                  <a:pt x="1" y="4077126"/>
                </a:cubicBezTo>
                <a:lnTo>
                  <a:pt x="1" y="3599343"/>
                </a:lnTo>
                <a:close/>
              </a:path>
            </a:pathLst>
          </a:custGeom>
          <a:solidFill>
            <a:srgbClr val="00AD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lvl="0"/>
            <a:endParaRPr lang="zh-CN" altLang="en-US">
              <a:solidFill>
                <a:schemeClr val="tx1"/>
              </a:solidFill>
            </a:endParaRPr>
          </a:p>
        </p:txBody>
      </p:sp>
      <p:sp>
        <p:nvSpPr>
          <p:cNvPr id="44" name="椭圆 43"/>
          <p:cNvSpPr/>
          <p:nvPr userDrawn="1"/>
        </p:nvSpPr>
        <p:spPr>
          <a:xfrm>
            <a:off x="1015040" y="2228394"/>
            <a:ext cx="1279178" cy="12791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userDrawn="1"/>
        </p:nvSpPr>
        <p:spPr>
          <a:xfrm>
            <a:off x="9940365" y="4150721"/>
            <a:ext cx="1279178" cy="12791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p:nvPr>
        </p:nvSpPr>
        <p:spPr>
          <a:xfrm>
            <a:off x="2548966" y="3113072"/>
            <a:ext cx="7855511" cy="558799"/>
          </a:xfrm>
          <a:prstGeom prst="rect">
            <a:avLst/>
          </a:prstGeom>
        </p:spPr>
        <p:txBody>
          <a:bodyPr anchor="ct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3" name="标题 1"/>
          <p:cNvSpPr>
            <a:spLocks noGrp="1"/>
          </p:cNvSpPr>
          <p:nvPr>
            <p:ph type="ctrTitle"/>
          </p:nvPr>
        </p:nvSpPr>
        <p:spPr>
          <a:xfrm>
            <a:off x="2548966" y="2414481"/>
            <a:ext cx="7855511" cy="698591"/>
          </a:xfrm>
          <a:prstGeom prst="rect">
            <a:avLst/>
          </a:prstGeom>
        </p:spPr>
        <p:txBody>
          <a:bodyPr anchor="ctr">
            <a:normAutofit/>
          </a:bodyPr>
          <a:lstStyle>
            <a:lvl1pPr algn="l">
              <a:defRPr sz="4000">
                <a:solidFill>
                  <a:schemeClr val="tx1"/>
                </a:solidFill>
              </a:defRPr>
            </a:lvl1pPr>
          </a:lstStyle>
          <a:p>
            <a:r>
              <a:rPr lang="en-US" dirty="0"/>
              <a:t>Click to edit Master title style</a:t>
            </a:r>
            <a:endParaRPr lang="zh-CN" altLang="en-US" dirty="0"/>
          </a:p>
        </p:txBody>
      </p:sp>
      <p:sp>
        <p:nvSpPr>
          <p:cNvPr id="14" name="文本占位符 13"/>
          <p:cNvSpPr>
            <a:spLocks noGrp="1"/>
          </p:cNvSpPr>
          <p:nvPr>
            <p:ph type="body" sz="quarter" idx="10" hasCustomPrompt="1"/>
          </p:nvPr>
        </p:nvSpPr>
        <p:spPr>
          <a:xfrm>
            <a:off x="2548966" y="4876380"/>
            <a:ext cx="7855511" cy="296271"/>
          </a:xfrm>
          <a:prstGeom prst="rect">
            <a:avLst/>
          </a:prstGeom>
        </p:spPr>
        <p:txBody>
          <a:bodyPr vert="horz" anchor="ctr">
            <a:noAutofit/>
          </a:bodyPr>
          <a:lstStyle>
            <a:lvl1pPr marL="0" indent="0" algn="l">
              <a:buNone/>
              <a:defRPr sz="15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p>
        </p:txBody>
      </p:sp>
      <p:sp>
        <p:nvSpPr>
          <p:cNvPr id="15" name="文本占位符 13"/>
          <p:cNvSpPr>
            <a:spLocks noGrp="1"/>
          </p:cNvSpPr>
          <p:nvPr>
            <p:ph type="body" sz="quarter" idx="11" hasCustomPrompt="1"/>
          </p:nvPr>
        </p:nvSpPr>
        <p:spPr>
          <a:xfrm>
            <a:off x="2548966" y="5172651"/>
            <a:ext cx="7855511" cy="296271"/>
          </a:xfrm>
          <a:prstGeom prst="rect">
            <a:avLst/>
          </a:prstGeom>
        </p:spPr>
        <p:txBody>
          <a:bodyPr vert="horz" anchor="ctr">
            <a:noAutofit/>
          </a:bodyPr>
          <a:lstStyle>
            <a:lvl1pPr marL="0" indent="0" algn="l">
              <a:buNone/>
              <a:defRPr sz="15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Date</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sp>
        <p:nvSpPr>
          <p:cNvPr id="12" name="任意多边形 11"/>
          <p:cNvSpPr/>
          <p:nvPr userDrawn="1"/>
        </p:nvSpPr>
        <p:spPr>
          <a:xfrm rot="2700000">
            <a:off x="433406" y="-1975008"/>
            <a:ext cx="3684469" cy="4609367"/>
          </a:xfrm>
          <a:custGeom>
            <a:avLst/>
            <a:gdLst>
              <a:gd name="connsiteX0" fmla="*/ 0 w 3684469"/>
              <a:gd name="connsiteY0" fmla="*/ 3680689 h 4609367"/>
              <a:gd name="connsiteX1" fmla="*/ 3680688 w 3684469"/>
              <a:gd name="connsiteY1" fmla="*/ 0 h 4609367"/>
              <a:gd name="connsiteX2" fmla="*/ 3684469 w 3684469"/>
              <a:gd name="connsiteY2" fmla="*/ 37506 h 4609367"/>
              <a:gd name="connsiteX3" fmla="*/ 3684469 w 3684469"/>
              <a:gd name="connsiteY3" fmla="*/ 3921500 h 4609367"/>
              <a:gd name="connsiteX4" fmla="*/ 2996602 w 3684469"/>
              <a:gd name="connsiteY4" fmla="*/ 4609367 h 4609367"/>
              <a:gd name="connsiteX5" fmla="*/ 928678 w 3684469"/>
              <a:gd name="connsiteY5" fmla="*/ 4609367 h 4609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4469" h="4609367">
                <a:moveTo>
                  <a:pt x="0" y="3680689"/>
                </a:moveTo>
                <a:lnTo>
                  <a:pt x="3680688" y="0"/>
                </a:lnTo>
                <a:lnTo>
                  <a:pt x="3684469" y="37506"/>
                </a:lnTo>
                <a:lnTo>
                  <a:pt x="3684469" y="3921500"/>
                </a:lnTo>
                <a:cubicBezTo>
                  <a:pt x="3684469" y="4301398"/>
                  <a:pt x="3376500" y="4609367"/>
                  <a:pt x="2996602" y="4609367"/>
                </a:cubicBezTo>
                <a:lnTo>
                  <a:pt x="928678" y="46093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椭圆 12"/>
          <p:cNvSpPr/>
          <p:nvPr userDrawn="1"/>
        </p:nvSpPr>
        <p:spPr>
          <a:xfrm>
            <a:off x="2210253" y="1188408"/>
            <a:ext cx="1704522" cy="1704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userDrawn="1"/>
        </p:nvSpPr>
        <p:spPr>
          <a:xfrm>
            <a:off x="2306941" y="1283175"/>
            <a:ext cx="1526620" cy="1526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1"/>
          <p:cNvSpPr>
            <a:spLocks noGrp="1"/>
          </p:cNvSpPr>
          <p:nvPr>
            <p:ph type="title"/>
          </p:nvPr>
        </p:nvSpPr>
        <p:spPr>
          <a:xfrm>
            <a:off x="3622098" y="2909082"/>
            <a:ext cx="5419185" cy="895350"/>
          </a:xfrm>
          <a:prstGeom prst="rect">
            <a:avLst/>
          </a:prstGeom>
        </p:spPr>
        <p:txBody>
          <a:bodyPr anchor="b">
            <a:normAutofit/>
          </a:bodyPr>
          <a:lstStyle>
            <a:lvl1pPr algn="l">
              <a:defRPr sz="2400" b="1">
                <a:solidFill>
                  <a:schemeClr val="tx1"/>
                </a:solidFill>
              </a:defRPr>
            </a:lvl1pPr>
          </a:lstStyle>
          <a:p>
            <a:r>
              <a:rPr lang="en-US" dirty="0"/>
              <a:t>Click to edit Master title style</a:t>
            </a:r>
            <a:endParaRPr lang="zh-CN" altLang="en-US" dirty="0"/>
          </a:p>
        </p:txBody>
      </p:sp>
      <p:sp>
        <p:nvSpPr>
          <p:cNvPr id="11" name="文本占位符 2"/>
          <p:cNvSpPr>
            <a:spLocks noGrp="1"/>
          </p:cNvSpPr>
          <p:nvPr>
            <p:ph type="body" idx="1"/>
          </p:nvPr>
        </p:nvSpPr>
        <p:spPr>
          <a:xfrm>
            <a:off x="3623214" y="3804432"/>
            <a:ext cx="5419185" cy="1015623"/>
          </a:xfrm>
          <a:prstGeom prst="rect">
            <a:avLst/>
          </a:prstGeom>
        </p:spPr>
        <p:txBody>
          <a:bodyPr anchor="t">
            <a:normAutofit/>
          </a:bodyPr>
          <a:lstStyle>
            <a:lvl1pPr marL="0" indent="0" algn="l">
              <a:lnSpc>
                <a:spcPct val="100000"/>
              </a:lnSpc>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5390621" y="6240463"/>
            <a:ext cx="1388536" cy="206381"/>
          </a:xfrm>
          <a:prstGeom prst="rect">
            <a:avLst/>
          </a:prstGeom>
        </p:spPr>
        <p:txBody>
          <a:bodyPr/>
          <a:lstStyle/>
          <a:p>
            <a:fld id="{6489D9C7-5DC6-4263-87FF-7C99F6FB63C3}" type="datetime1">
              <a:rPr lang="zh-CN" altLang="en-US" smtClean="0"/>
              <a:t>2023/10/22</a:t>
            </a:fld>
            <a:endParaRPr lang="zh-CN" altLang="en-US"/>
          </a:p>
        </p:txBody>
      </p:sp>
      <p:sp>
        <p:nvSpPr>
          <p:cNvPr id="4" name="页脚占位符 3"/>
          <p:cNvSpPr>
            <a:spLocks noGrp="1"/>
          </p:cNvSpPr>
          <p:nvPr>
            <p:ph type="ftr" sz="quarter" idx="11"/>
          </p:nvPr>
        </p:nvSpPr>
        <p:spPr>
          <a:xfrm>
            <a:off x="658813" y="6240463"/>
            <a:ext cx="4140201" cy="206381"/>
          </a:xfrm>
          <a:prstGeom prst="rect">
            <a:avLst/>
          </a:prstGeom>
        </p:spPr>
        <p:txBody>
          <a:bodyPr/>
          <a:lstStyle/>
          <a:p>
            <a:r>
              <a:rPr lang="en-US" altLang="zh-CN"/>
              <a:t>www.islide.cc</a:t>
            </a:r>
            <a:endParaRPr lang="zh-CN" altLang="en-US" dirty="0"/>
          </a:p>
        </p:txBody>
      </p:sp>
      <p:sp>
        <p:nvSpPr>
          <p:cNvPr id="5" name="灯片编号占位符 4"/>
          <p:cNvSpPr>
            <a:spLocks noGrp="1"/>
          </p:cNvSpPr>
          <p:nvPr>
            <p:ph type="sldNum" sz="quarter" idx="12"/>
          </p:nvPr>
        </p:nvSpPr>
        <p:spPr>
          <a:xfrm>
            <a:off x="8599488" y="6240463"/>
            <a:ext cx="2909888" cy="206381"/>
          </a:xfrm>
          <a:prstGeom prst="rect">
            <a:avLst/>
          </a:prstGeom>
        </p:spPr>
        <p:txBody>
          <a:bodyPr/>
          <a:lstStyle/>
          <a:p>
            <a:fld id="{5DD3DB80-B894-403A-B48E-6FDC1A72010E}" type="slidenum">
              <a:rPr lang="zh-CN" altLang="en-US" smtClean="0"/>
              <a:t>‹#›</a:t>
            </a:fld>
            <a:endParaRPr lang="zh-CN" altLang="en-US"/>
          </a:p>
        </p:txBody>
      </p:sp>
      <p:sp>
        <p:nvSpPr>
          <p:cNvPr id="6" name="标题 5"/>
          <p:cNvSpPr>
            <a:spLocks noGrp="1"/>
          </p:cNvSpPr>
          <p:nvPr>
            <p:ph type="title"/>
          </p:nvPr>
        </p:nvSpPr>
        <p:spPr>
          <a:xfrm>
            <a:off x="669924" y="1"/>
            <a:ext cx="10850563" cy="1028699"/>
          </a:xfrm>
          <a:prstGeom prst="rect">
            <a:avLst/>
          </a:prstGeom>
        </p:spPr>
        <p:txBody>
          <a:bodyPr/>
          <a:lstStyle>
            <a:lvl1pPr>
              <a:defRPr/>
            </a:lvl1pPr>
          </a:lstStyle>
          <a:p>
            <a:r>
              <a:rPr lang="en-US" altLang="zh-CN" dirty="0"/>
              <a:t>Click to edit Master title style</a:t>
            </a:r>
            <a:endParaRPr lang="zh-CN" altLang="en-US" dirty="0"/>
          </a:p>
        </p:txBody>
      </p:sp>
      <p:sp>
        <p:nvSpPr>
          <p:cNvPr id="8" name="内容占位符 7"/>
          <p:cNvSpPr>
            <a:spLocks noGrp="1"/>
          </p:cNvSpPr>
          <p:nvPr>
            <p:ph sz="quarter" idx="13"/>
          </p:nvPr>
        </p:nvSpPr>
        <p:spPr>
          <a:xfrm>
            <a:off x="669925" y="1130299"/>
            <a:ext cx="10850563" cy="5006975"/>
          </a:xfrm>
          <a:prstGeom prst="rect">
            <a:avLst/>
          </a:prstGeom>
        </p:spPr>
        <p:txBody>
          <a:bodyPr/>
          <a:lstStyle>
            <a:lvl1pPr>
              <a:defRPr/>
            </a:lvl1pPr>
            <a:lvl2pPr>
              <a:defRPr/>
            </a:lvl2pPr>
            <a:lvl3pPr>
              <a:defRPr/>
            </a:lvl3pPr>
            <a:lvl4pPr>
              <a:defRPr/>
            </a:lvl4pPr>
            <a:lvl5pPr>
              <a:defRPr/>
            </a:lvl5p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p:cNvSpPr>
            <a:spLocks noGrp="1"/>
          </p:cNvSpPr>
          <p:nvPr>
            <p:ph type="title"/>
          </p:nvPr>
        </p:nvSpPr>
        <p:spPr>
          <a:xfrm>
            <a:off x="669924" y="1"/>
            <a:ext cx="10850563" cy="1028699"/>
          </a:xfrm>
          <a:prstGeom prst="rect">
            <a:avLst/>
          </a:prstGeom>
        </p:spPr>
        <p:txBody>
          <a:bodyPr/>
          <a:lstStyle>
            <a:lvl1pPr>
              <a:defRPr/>
            </a:lvl1pPr>
          </a:lstStyle>
          <a:p>
            <a:r>
              <a:rPr lang="en-US" altLang="zh-CN" dirty="0"/>
              <a:t>Click to edit Master title style</a:t>
            </a:r>
            <a:endParaRPr lang="en-US" dirty="0"/>
          </a:p>
        </p:txBody>
      </p:sp>
      <p:sp>
        <p:nvSpPr>
          <p:cNvPr id="3" name="Date Placeholder 2"/>
          <p:cNvSpPr>
            <a:spLocks noGrp="1"/>
          </p:cNvSpPr>
          <p:nvPr>
            <p:ph type="dt" sz="half" idx="10"/>
          </p:nvPr>
        </p:nvSpPr>
        <p:spPr>
          <a:xfrm>
            <a:off x="5390621" y="6240463"/>
            <a:ext cx="1388536" cy="206381"/>
          </a:xfrm>
          <a:prstGeom prst="rect">
            <a:avLst/>
          </a:prstGeom>
        </p:spPr>
        <p:txBody>
          <a:bodyPr/>
          <a:lstStyle/>
          <a:p>
            <a:fld id="{6489D9C7-5DC6-4263-87FF-7C99F6FB63C3}" type="datetime1">
              <a:rPr lang="zh-CN" altLang="en-US" smtClean="0"/>
              <a:t>2023/10/22</a:t>
            </a:fld>
            <a:endParaRPr lang="zh-CN" altLang="en-US" dirty="0"/>
          </a:p>
        </p:txBody>
      </p:sp>
      <p:sp>
        <p:nvSpPr>
          <p:cNvPr id="4" name="Footer Placeholder 3"/>
          <p:cNvSpPr>
            <a:spLocks noGrp="1"/>
          </p:cNvSpPr>
          <p:nvPr>
            <p:ph type="ftr" sz="quarter" idx="11"/>
          </p:nvPr>
        </p:nvSpPr>
        <p:spPr>
          <a:xfrm>
            <a:off x="658813" y="6240463"/>
            <a:ext cx="4140201" cy="206381"/>
          </a:xfrm>
          <a:prstGeom prst="rect">
            <a:avLst/>
          </a:prstGeom>
        </p:spPr>
        <p:txBody>
          <a:bodyPr/>
          <a:lstStyle/>
          <a:p>
            <a:r>
              <a:rPr lang="en-US" altLang="zh-CN" dirty="0"/>
              <a:t>www.islide.cc</a:t>
            </a:r>
            <a:endParaRPr lang="zh-CN" altLang="en-US" dirty="0"/>
          </a:p>
        </p:txBody>
      </p:sp>
      <p:sp>
        <p:nvSpPr>
          <p:cNvPr id="5" name="Slide Number Placeholder 4"/>
          <p:cNvSpPr>
            <a:spLocks noGrp="1"/>
          </p:cNvSpPr>
          <p:nvPr>
            <p:ph type="sldNum" sz="quarter" idx="12"/>
          </p:nvPr>
        </p:nvSpPr>
        <p:spPr>
          <a:xfrm>
            <a:off x="8599488" y="6240463"/>
            <a:ext cx="2909888" cy="206381"/>
          </a:xfrm>
          <a:prstGeom prst="rect">
            <a:avLst/>
          </a:prstGeom>
        </p:spPr>
        <p:txBody>
          <a:bodyPr/>
          <a:lstStyle/>
          <a:p>
            <a:fld id="{5DD3DB80-B894-403A-B48E-6FDC1A72010E}" type="slidenum">
              <a:rPr lang="zh-CN" altLang="en-US" smtClean="0"/>
              <a:t>‹#›</a:t>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69" name="图片占位符 68"/>
          <p:cNvSpPr>
            <a:spLocks noGrp="1"/>
          </p:cNvSpPr>
          <p:nvPr>
            <p:ph type="pic" sz="quarter" idx="19"/>
          </p:nvPr>
        </p:nvSpPr>
        <p:spPr>
          <a:xfrm>
            <a:off x="0" y="0"/>
            <a:ext cx="4927057" cy="6866909"/>
          </a:xfrm>
          <a:custGeom>
            <a:avLst/>
            <a:gdLst>
              <a:gd name="connsiteX0" fmla="*/ 0 w 4927057"/>
              <a:gd name="connsiteY0" fmla="*/ 0 h 6866909"/>
              <a:gd name="connsiteX1" fmla="*/ 4547560 w 4927057"/>
              <a:gd name="connsiteY1" fmla="*/ 0 h 6866909"/>
              <a:gd name="connsiteX2" fmla="*/ 4816571 w 4927057"/>
              <a:gd name="connsiteY2" fmla="*/ 103308 h 6866909"/>
              <a:gd name="connsiteX3" fmla="*/ 4816571 w 4927057"/>
              <a:gd name="connsiteY3" fmla="*/ 613768 h 6866909"/>
              <a:gd name="connsiteX4" fmla="*/ 2331425 w 4927057"/>
              <a:gd name="connsiteY4" fmla="*/ 2971609 h 6866909"/>
              <a:gd name="connsiteX5" fmla="*/ 2331425 w 4927057"/>
              <a:gd name="connsiteY5" fmla="*/ 3475993 h 6866909"/>
              <a:gd name="connsiteX6" fmla="*/ 3843009 w 4927057"/>
              <a:gd name="connsiteY6" fmla="*/ 4916221 h 6866909"/>
              <a:gd name="connsiteX7" fmla="*/ 3843009 w 4927057"/>
              <a:gd name="connsiteY7" fmla="*/ 5420605 h 6866909"/>
              <a:gd name="connsiteX8" fmla="*/ 2433906 w 4927057"/>
              <a:gd name="connsiteY8" fmla="*/ 6763602 h 6866909"/>
              <a:gd name="connsiteX9" fmla="*/ 2164895 w 4927057"/>
              <a:gd name="connsiteY9" fmla="*/ 6866909 h 6866909"/>
              <a:gd name="connsiteX10" fmla="*/ 0 w 4927057"/>
              <a:gd name="connsiteY10" fmla="*/ 6866909 h 6866909"/>
              <a:gd name="connsiteX11" fmla="*/ 0 w 4927057"/>
              <a:gd name="connsiteY11" fmla="*/ 0 h 686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27057" h="6866909">
                <a:moveTo>
                  <a:pt x="0" y="0"/>
                </a:moveTo>
                <a:lnTo>
                  <a:pt x="4547560" y="0"/>
                </a:lnTo>
                <a:cubicBezTo>
                  <a:pt x="4650041" y="0"/>
                  <a:pt x="4746116" y="36462"/>
                  <a:pt x="4816571" y="103308"/>
                </a:cubicBezTo>
                <a:cubicBezTo>
                  <a:pt x="4963886" y="243077"/>
                  <a:pt x="4963886" y="473999"/>
                  <a:pt x="4816571" y="613768"/>
                </a:cubicBezTo>
                <a:cubicBezTo>
                  <a:pt x="4816571" y="613768"/>
                  <a:pt x="4816571" y="613768"/>
                  <a:pt x="2331425" y="2971609"/>
                </a:cubicBezTo>
                <a:cubicBezTo>
                  <a:pt x="2184110" y="3111379"/>
                  <a:pt x="2184110" y="3336224"/>
                  <a:pt x="2331425" y="3475993"/>
                </a:cubicBezTo>
                <a:cubicBezTo>
                  <a:pt x="2331425" y="3475993"/>
                  <a:pt x="2331425" y="3475993"/>
                  <a:pt x="3843009" y="4916221"/>
                </a:cubicBezTo>
                <a:cubicBezTo>
                  <a:pt x="3990324" y="5055990"/>
                  <a:pt x="3990324" y="5280836"/>
                  <a:pt x="3843009" y="5420605"/>
                </a:cubicBezTo>
                <a:cubicBezTo>
                  <a:pt x="3843009" y="5420605"/>
                  <a:pt x="3843009" y="5420605"/>
                  <a:pt x="2433906" y="6763602"/>
                </a:cubicBezTo>
                <a:cubicBezTo>
                  <a:pt x="2363450" y="6830448"/>
                  <a:pt x="2267375" y="6866909"/>
                  <a:pt x="2164895" y="6866909"/>
                </a:cubicBezTo>
                <a:cubicBezTo>
                  <a:pt x="2164895" y="6866909"/>
                  <a:pt x="2164895" y="6866909"/>
                  <a:pt x="0" y="6866909"/>
                </a:cubicBezTo>
                <a:cubicBezTo>
                  <a:pt x="0" y="6866909"/>
                  <a:pt x="0" y="6866909"/>
                  <a:pt x="0" y="0"/>
                </a:cubicBezTo>
                <a:close/>
              </a:path>
            </a:pathLst>
          </a:custGeom>
        </p:spPr>
        <p:txBody>
          <a:bodyPr wrap="square">
            <a:noAutofit/>
          </a:bodyPr>
          <a:lstStyle/>
          <a:p>
            <a:endParaRPr lang="zh-CN" altLang="en-US"/>
          </a:p>
        </p:txBody>
      </p:sp>
      <p:sp>
        <p:nvSpPr>
          <p:cNvPr id="66" name="任意多边形: 形状 65"/>
          <p:cNvSpPr/>
          <p:nvPr userDrawn="1"/>
        </p:nvSpPr>
        <p:spPr bwMode="auto">
          <a:xfrm>
            <a:off x="0" y="-8909"/>
            <a:ext cx="146229" cy="6866909"/>
          </a:xfrm>
          <a:custGeom>
            <a:avLst/>
            <a:gdLst>
              <a:gd name="connsiteX0" fmla="*/ 0 w 146229"/>
              <a:gd name="connsiteY0" fmla="*/ 0 h 6866909"/>
              <a:gd name="connsiteX1" fmla="*/ 146229 w 146229"/>
              <a:gd name="connsiteY1" fmla="*/ 0 h 6866909"/>
              <a:gd name="connsiteX2" fmla="*/ 146229 w 146229"/>
              <a:gd name="connsiteY2" fmla="*/ 6866909 h 6866909"/>
              <a:gd name="connsiteX3" fmla="*/ 0 w 146229"/>
              <a:gd name="connsiteY3" fmla="*/ 6866909 h 6866909"/>
              <a:gd name="connsiteX4" fmla="*/ 0 w 146229"/>
              <a:gd name="connsiteY4" fmla="*/ 0 h 6866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229" h="6866909">
                <a:moveTo>
                  <a:pt x="0" y="0"/>
                </a:moveTo>
                <a:lnTo>
                  <a:pt x="146229" y="0"/>
                </a:lnTo>
                <a:cubicBezTo>
                  <a:pt x="146229" y="6866909"/>
                  <a:pt x="146229" y="6866909"/>
                  <a:pt x="146229" y="6866909"/>
                </a:cubicBezTo>
                <a:lnTo>
                  <a:pt x="0" y="6866909"/>
                </a:lnTo>
                <a:cubicBezTo>
                  <a:pt x="0" y="6866909"/>
                  <a:pt x="0" y="6866909"/>
                  <a:pt x="0" y="0"/>
                </a:cubicBezTo>
                <a:close/>
              </a:path>
            </a:pathLst>
          </a:custGeom>
          <a:solidFill>
            <a:srgbClr val="00AD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65" name="任意多边形: 形状 64"/>
          <p:cNvSpPr/>
          <p:nvPr userDrawn="1"/>
        </p:nvSpPr>
        <p:spPr bwMode="auto">
          <a:xfrm>
            <a:off x="2490525" y="0"/>
            <a:ext cx="2946441" cy="6866909"/>
          </a:xfrm>
          <a:custGeom>
            <a:avLst/>
            <a:gdLst>
              <a:gd name="connsiteX0" fmla="*/ 2253196 w 2946441"/>
              <a:gd name="connsiteY0" fmla="*/ 0 h 6866909"/>
              <a:gd name="connsiteX1" fmla="*/ 2592682 w 2946441"/>
              <a:gd name="connsiteY1" fmla="*/ 0 h 6866909"/>
              <a:gd name="connsiteX2" fmla="*/ 2841680 w 2946441"/>
              <a:gd name="connsiteY2" fmla="*/ 103307 h 6866909"/>
              <a:gd name="connsiteX3" fmla="*/ 2841680 w 2946441"/>
              <a:gd name="connsiteY3" fmla="*/ 613768 h 6866909"/>
              <a:gd name="connsiteX4" fmla="*/ 485308 w 2946441"/>
              <a:gd name="connsiteY4" fmla="*/ 2971609 h 6866909"/>
              <a:gd name="connsiteX5" fmla="*/ 485308 w 2946441"/>
              <a:gd name="connsiteY5" fmla="*/ 3475993 h 6866909"/>
              <a:gd name="connsiteX6" fmla="*/ 1924638 w 2946441"/>
              <a:gd name="connsiteY6" fmla="*/ 4916221 h 6866909"/>
              <a:gd name="connsiteX7" fmla="*/ 1924638 w 2946441"/>
              <a:gd name="connsiteY7" fmla="*/ 5420605 h 6866909"/>
              <a:gd name="connsiteX8" fmla="*/ 588551 w 2946441"/>
              <a:gd name="connsiteY8" fmla="*/ 6763602 h 6866909"/>
              <a:gd name="connsiteX9" fmla="*/ 333479 w 2946441"/>
              <a:gd name="connsiteY9" fmla="*/ 6866909 h 6866909"/>
              <a:gd name="connsiteX10" fmla="*/ 42616 w 2946441"/>
              <a:gd name="connsiteY10" fmla="*/ 6866909 h 6866909"/>
              <a:gd name="connsiteX11" fmla="*/ 0 w 2946441"/>
              <a:gd name="connsiteY11" fmla="*/ 6866909 h 6866909"/>
              <a:gd name="connsiteX12" fmla="*/ 255079 w 2946441"/>
              <a:gd name="connsiteY12" fmla="*/ 6763602 h 6866909"/>
              <a:gd name="connsiteX13" fmla="*/ 1591205 w 2946441"/>
              <a:gd name="connsiteY13" fmla="*/ 5420605 h 6866909"/>
              <a:gd name="connsiteX14" fmla="*/ 1591205 w 2946441"/>
              <a:gd name="connsiteY14" fmla="*/ 4916221 h 6866909"/>
              <a:gd name="connsiteX15" fmla="*/ 151833 w 2946441"/>
              <a:gd name="connsiteY15" fmla="*/ 3475993 h 6866909"/>
              <a:gd name="connsiteX16" fmla="*/ 151833 w 2946441"/>
              <a:gd name="connsiteY16" fmla="*/ 2971609 h 6866909"/>
              <a:gd name="connsiteX17" fmla="*/ 2508274 w 2946441"/>
              <a:gd name="connsiteY17" fmla="*/ 613768 h 6866909"/>
              <a:gd name="connsiteX18" fmla="*/ 2508274 w 2946441"/>
              <a:gd name="connsiteY18" fmla="*/ 103307 h 6866909"/>
              <a:gd name="connsiteX19" fmla="*/ 2253196 w 2946441"/>
              <a:gd name="connsiteY19" fmla="*/ 0 h 686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46441" h="6866909">
                <a:moveTo>
                  <a:pt x="2253196" y="0"/>
                </a:moveTo>
                <a:lnTo>
                  <a:pt x="2592682" y="0"/>
                </a:lnTo>
                <a:cubicBezTo>
                  <a:pt x="2683779" y="0"/>
                  <a:pt x="2774876" y="36461"/>
                  <a:pt x="2841680" y="103307"/>
                </a:cubicBezTo>
                <a:cubicBezTo>
                  <a:pt x="2981362" y="243076"/>
                  <a:pt x="2981362" y="473999"/>
                  <a:pt x="2841680" y="613768"/>
                </a:cubicBezTo>
                <a:cubicBezTo>
                  <a:pt x="2841680" y="613768"/>
                  <a:pt x="2841680" y="613768"/>
                  <a:pt x="485308" y="2971609"/>
                </a:cubicBezTo>
                <a:cubicBezTo>
                  <a:pt x="345626" y="3111378"/>
                  <a:pt x="345626" y="3336224"/>
                  <a:pt x="485308" y="3475993"/>
                </a:cubicBezTo>
                <a:cubicBezTo>
                  <a:pt x="485308" y="3475993"/>
                  <a:pt x="485308" y="3475993"/>
                  <a:pt x="1924638" y="4916221"/>
                </a:cubicBezTo>
                <a:cubicBezTo>
                  <a:pt x="2064320" y="5055990"/>
                  <a:pt x="2064320" y="5280836"/>
                  <a:pt x="1924638" y="5420605"/>
                </a:cubicBezTo>
                <a:cubicBezTo>
                  <a:pt x="1924638" y="5420605"/>
                  <a:pt x="1924638" y="5420605"/>
                  <a:pt x="588551" y="6763602"/>
                </a:cubicBezTo>
                <a:cubicBezTo>
                  <a:pt x="521746" y="6830448"/>
                  <a:pt x="430649" y="6866909"/>
                  <a:pt x="333479" y="6866909"/>
                </a:cubicBezTo>
                <a:cubicBezTo>
                  <a:pt x="333479" y="6866909"/>
                  <a:pt x="333479" y="6866909"/>
                  <a:pt x="42616" y="6866909"/>
                </a:cubicBezTo>
                <a:lnTo>
                  <a:pt x="0" y="6866909"/>
                </a:lnTo>
                <a:cubicBezTo>
                  <a:pt x="97173" y="6866909"/>
                  <a:pt x="188272" y="6830448"/>
                  <a:pt x="255079" y="6763602"/>
                </a:cubicBezTo>
                <a:cubicBezTo>
                  <a:pt x="1591205" y="5420605"/>
                  <a:pt x="1591205" y="5420605"/>
                  <a:pt x="1591205" y="5420605"/>
                </a:cubicBezTo>
                <a:cubicBezTo>
                  <a:pt x="1730891" y="5280836"/>
                  <a:pt x="1730891" y="5055990"/>
                  <a:pt x="1591205" y="4916221"/>
                </a:cubicBezTo>
                <a:cubicBezTo>
                  <a:pt x="151833" y="3475993"/>
                  <a:pt x="151833" y="3475993"/>
                  <a:pt x="151833" y="3475993"/>
                </a:cubicBezTo>
                <a:cubicBezTo>
                  <a:pt x="12147" y="3336224"/>
                  <a:pt x="12147" y="3111378"/>
                  <a:pt x="151833" y="2971609"/>
                </a:cubicBezTo>
                <a:cubicBezTo>
                  <a:pt x="2508274" y="613768"/>
                  <a:pt x="2508274" y="613768"/>
                  <a:pt x="2508274" y="613768"/>
                </a:cubicBezTo>
                <a:cubicBezTo>
                  <a:pt x="2647960" y="473999"/>
                  <a:pt x="2647960" y="243076"/>
                  <a:pt x="2508274" y="103307"/>
                </a:cubicBezTo>
                <a:cubicBezTo>
                  <a:pt x="2441468" y="36461"/>
                  <a:pt x="2350368" y="0"/>
                  <a:pt x="2253196" y="0"/>
                </a:cubicBezTo>
                <a:close/>
              </a:path>
            </a:pathLst>
          </a:custGeom>
          <a:solidFill>
            <a:srgbClr val="00AD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59" name="Freeform 52"/>
          <p:cNvSpPr/>
          <p:nvPr userDrawn="1"/>
        </p:nvSpPr>
        <p:spPr bwMode="auto">
          <a:xfrm>
            <a:off x="3497795" y="6004160"/>
            <a:ext cx="1836635" cy="862751"/>
          </a:xfrm>
          <a:custGeom>
            <a:avLst/>
            <a:gdLst>
              <a:gd name="T0" fmla="*/ 302 w 302"/>
              <a:gd name="T1" fmla="*/ 142 h 142"/>
              <a:gd name="T2" fmla="*/ 173 w 302"/>
              <a:gd name="T3" fmla="*/ 12 h 142"/>
              <a:gd name="T4" fmla="*/ 129 w 302"/>
              <a:gd name="T5" fmla="*/ 12 h 142"/>
              <a:gd name="T6" fmla="*/ 0 w 302"/>
              <a:gd name="T7" fmla="*/ 142 h 142"/>
              <a:gd name="T8" fmla="*/ 302 w 302"/>
              <a:gd name="T9" fmla="*/ 142 h 142"/>
            </a:gdLst>
            <a:ahLst/>
            <a:cxnLst>
              <a:cxn ang="0">
                <a:pos x="T0" y="T1"/>
              </a:cxn>
              <a:cxn ang="0">
                <a:pos x="T2" y="T3"/>
              </a:cxn>
              <a:cxn ang="0">
                <a:pos x="T4" y="T5"/>
              </a:cxn>
              <a:cxn ang="0">
                <a:pos x="T6" y="T7"/>
              </a:cxn>
              <a:cxn ang="0">
                <a:pos x="T8" y="T9"/>
              </a:cxn>
            </a:cxnLst>
            <a:rect l="0" t="0" r="r" b="b"/>
            <a:pathLst>
              <a:path w="302" h="142">
                <a:moveTo>
                  <a:pt x="302" y="142"/>
                </a:moveTo>
                <a:cubicBezTo>
                  <a:pt x="173" y="12"/>
                  <a:pt x="173" y="12"/>
                  <a:pt x="173" y="12"/>
                </a:cubicBezTo>
                <a:cubicBezTo>
                  <a:pt x="161" y="0"/>
                  <a:pt x="142" y="0"/>
                  <a:pt x="129" y="12"/>
                </a:cubicBezTo>
                <a:cubicBezTo>
                  <a:pt x="0" y="142"/>
                  <a:pt x="0" y="142"/>
                  <a:pt x="0" y="142"/>
                </a:cubicBezTo>
                <a:lnTo>
                  <a:pt x="302" y="142"/>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1"/>
          <p:cNvSpPr/>
          <p:nvPr userDrawn="1"/>
        </p:nvSpPr>
        <p:spPr bwMode="auto">
          <a:xfrm>
            <a:off x="8940801" y="-1"/>
            <a:ext cx="1121717" cy="521688"/>
          </a:xfrm>
          <a:custGeom>
            <a:avLst/>
            <a:gdLst>
              <a:gd name="T0" fmla="*/ 0 w 303"/>
              <a:gd name="T1" fmla="*/ 0 h 141"/>
              <a:gd name="T2" fmla="*/ 130 w 303"/>
              <a:gd name="T3" fmla="*/ 129 h 141"/>
              <a:gd name="T4" fmla="*/ 173 w 303"/>
              <a:gd name="T5" fmla="*/ 129 h 141"/>
              <a:gd name="T6" fmla="*/ 303 w 303"/>
              <a:gd name="T7" fmla="*/ 0 h 141"/>
              <a:gd name="T8" fmla="*/ 0 w 303"/>
              <a:gd name="T9" fmla="*/ 0 h 141"/>
            </a:gdLst>
            <a:ahLst/>
            <a:cxnLst>
              <a:cxn ang="0">
                <a:pos x="T0" y="T1"/>
              </a:cxn>
              <a:cxn ang="0">
                <a:pos x="T2" y="T3"/>
              </a:cxn>
              <a:cxn ang="0">
                <a:pos x="T4" y="T5"/>
              </a:cxn>
              <a:cxn ang="0">
                <a:pos x="T6" y="T7"/>
              </a:cxn>
              <a:cxn ang="0">
                <a:pos x="T8" y="T9"/>
              </a:cxn>
            </a:cxnLst>
            <a:rect l="0" t="0" r="r" b="b"/>
            <a:pathLst>
              <a:path w="303" h="141">
                <a:moveTo>
                  <a:pt x="0" y="0"/>
                </a:moveTo>
                <a:cubicBezTo>
                  <a:pt x="130" y="129"/>
                  <a:pt x="130" y="129"/>
                  <a:pt x="130" y="129"/>
                </a:cubicBezTo>
                <a:cubicBezTo>
                  <a:pt x="142" y="141"/>
                  <a:pt x="161" y="141"/>
                  <a:pt x="173" y="129"/>
                </a:cubicBezTo>
                <a:cubicBezTo>
                  <a:pt x="303" y="0"/>
                  <a:pt x="303" y="0"/>
                  <a:pt x="303" y="0"/>
                </a:cubicBezTo>
                <a:lnTo>
                  <a:pt x="0" y="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3"/>
          <p:cNvSpPr/>
          <p:nvPr userDrawn="1"/>
        </p:nvSpPr>
        <p:spPr bwMode="auto">
          <a:xfrm>
            <a:off x="9417976" y="-1"/>
            <a:ext cx="2774025" cy="3876157"/>
          </a:xfrm>
          <a:custGeom>
            <a:avLst/>
            <a:gdLst>
              <a:gd name="T0" fmla="*/ 23 w 750"/>
              <a:gd name="T1" fmla="*/ 237 h 1048"/>
              <a:gd name="T2" fmla="*/ 243 w 750"/>
              <a:gd name="T3" fmla="*/ 17 h 1048"/>
              <a:gd name="T4" fmla="*/ 285 w 750"/>
              <a:gd name="T5" fmla="*/ 0 h 1048"/>
              <a:gd name="T6" fmla="*/ 750 w 750"/>
              <a:gd name="T7" fmla="*/ 0 h 1048"/>
              <a:gd name="T8" fmla="*/ 750 w 750"/>
              <a:gd name="T9" fmla="*/ 1048 h 1048"/>
              <a:gd name="T10" fmla="*/ 23 w 750"/>
              <a:gd name="T11" fmla="*/ 321 h 1048"/>
              <a:gd name="T12" fmla="*/ 23 w 750"/>
              <a:gd name="T13" fmla="*/ 237 h 1048"/>
            </a:gdLst>
            <a:ahLst/>
            <a:cxnLst>
              <a:cxn ang="0">
                <a:pos x="T0" y="T1"/>
              </a:cxn>
              <a:cxn ang="0">
                <a:pos x="T2" y="T3"/>
              </a:cxn>
              <a:cxn ang="0">
                <a:pos x="T4" y="T5"/>
              </a:cxn>
              <a:cxn ang="0">
                <a:pos x="T6" y="T7"/>
              </a:cxn>
              <a:cxn ang="0">
                <a:pos x="T8" y="T9"/>
              </a:cxn>
              <a:cxn ang="0">
                <a:pos x="T10" y="T11"/>
              </a:cxn>
              <a:cxn ang="0">
                <a:pos x="T12" y="T13"/>
              </a:cxn>
            </a:cxnLst>
            <a:rect l="0" t="0" r="r" b="b"/>
            <a:pathLst>
              <a:path w="750" h="1048">
                <a:moveTo>
                  <a:pt x="23" y="237"/>
                </a:moveTo>
                <a:cubicBezTo>
                  <a:pt x="243" y="17"/>
                  <a:pt x="243" y="17"/>
                  <a:pt x="243" y="17"/>
                </a:cubicBezTo>
                <a:cubicBezTo>
                  <a:pt x="254" y="6"/>
                  <a:pt x="269" y="0"/>
                  <a:pt x="285" y="0"/>
                </a:cubicBezTo>
                <a:cubicBezTo>
                  <a:pt x="750" y="0"/>
                  <a:pt x="750" y="0"/>
                  <a:pt x="750" y="0"/>
                </a:cubicBezTo>
                <a:cubicBezTo>
                  <a:pt x="750" y="1048"/>
                  <a:pt x="750" y="1048"/>
                  <a:pt x="750" y="1048"/>
                </a:cubicBezTo>
                <a:cubicBezTo>
                  <a:pt x="23" y="321"/>
                  <a:pt x="23" y="321"/>
                  <a:pt x="23" y="321"/>
                </a:cubicBezTo>
                <a:cubicBezTo>
                  <a:pt x="0" y="298"/>
                  <a:pt x="0" y="260"/>
                  <a:pt x="23" y="237"/>
                </a:cubicBezTo>
                <a:close/>
              </a:path>
            </a:pathLst>
          </a:custGeom>
          <a:solidFill>
            <a:srgbClr val="FFB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椭圆 63"/>
          <p:cNvSpPr/>
          <p:nvPr userDrawn="1"/>
        </p:nvSpPr>
        <p:spPr>
          <a:xfrm>
            <a:off x="10062518" y="1675446"/>
            <a:ext cx="1279178" cy="12791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1"/>
          <p:cNvSpPr>
            <a:spLocks noGrp="1"/>
          </p:cNvSpPr>
          <p:nvPr>
            <p:ph type="ctrTitle" hasCustomPrompt="1"/>
          </p:nvPr>
        </p:nvSpPr>
        <p:spPr>
          <a:xfrm>
            <a:off x="4475845" y="2368777"/>
            <a:ext cx="5426076" cy="1621509"/>
          </a:xfrm>
          <a:prstGeom prst="rect">
            <a:avLst/>
          </a:prstGeom>
        </p:spPr>
        <p:txBody>
          <a:bodyPr anchor="b">
            <a:normAutofit/>
          </a:bodyPr>
          <a:lstStyle>
            <a:lvl1pPr marL="0" indent="0" algn="l">
              <a:buFont typeface="Arial" panose="020B0604020202020204" pitchFamily="34" charset="0"/>
              <a:buNone/>
              <a:defRPr sz="3200">
                <a:solidFill>
                  <a:schemeClr val="tx1"/>
                </a:solidFill>
              </a:defRPr>
            </a:lvl1pPr>
          </a:lstStyle>
          <a:p>
            <a:r>
              <a:rPr lang="en-US" altLang="zh-CN" dirty="0"/>
              <a:t>Conclusion</a:t>
            </a:r>
            <a:endParaRPr lang="zh-CN" altLang="en-US" dirty="0"/>
          </a:p>
        </p:txBody>
      </p:sp>
      <p:sp>
        <p:nvSpPr>
          <p:cNvPr id="13" name="文本占位符 62"/>
          <p:cNvSpPr>
            <a:spLocks noGrp="1"/>
          </p:cNvSpPr>
          <p:nvPr>
            <p:ph type="body" sz="quarter" idx="18" hasCustomPrompt="1"/>
          </p:nvPr>
        </p:nvSpPr>
        <p:spPr>
          <a:xfrm>
            <a:off x="4475845" y="4675013"/>
            <a:ext cx="5426076" cy="310871"/>
          </a:xfrm>
          <a:prstGeom prst="rect">
            <a:avLst/>
          </a:prstGeom>
        </p:spPr>
        <p:txBody>
          <a:bodyPr vert="horz" lIns="91440" tIns="45720" rIns="91440" bIns="45720" rtlCol="0">
            <a:normAutofit/>
          </a:bodyPr>
          <a:lstStyle>
            <a:lvl1pPr marL="0" indent="0" algn="l">
              <a:buNone/>
              <a:defRPr lang="zh-CN" altLang="en-US" sz="15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600" marR="0" lvl="0" indent="-228600" fontAlgn="auto">
              <a:spcAft>
                <a:spcPts val="0"/>
              </a:spcAft>
              <a:buClrTx/>
              <a:buSzTx/>
            </a:pPr>
            <a:r>
              <a:rPr lang="en-US" altLang="zh-CN" dirty="0"/>
              <a:t>Data</a:t>
            </a:r>
          </a:p>
        </p:txBody>
      </p:sp>
      <p:sp>
        <p:nvSpPr>
          <p:cNvPr id="14" name="文本占位符 13"/>
          <p:cNvSpPr>
            <a:spLocks noGrp="1"/>
          </p:cNvSpPr>
          <p:nvPr>
            <p:ph type="body" sz="quarter" idx="10" hasCustomPrompt="1"/>
          </p:nvPr>
        </p:nvSpPr>
        <p:spPr>
          <a:xfrm>
            <a:off x="4475846" y="4378742"/>
            <a:ext cx="5426076" cy="296271"/>
          </a:xfrm>
          <a:prstGeom prst="rect">
            <a:avLst/>
          </a:prstGeom>
        </p:spPr>
        <p:txBody>
          <a:bodyPr vert="horz" anchor="ctr">
            <a:noAutofit/>
          </a:bodyPr>
          <a:lstStyle>
            <a:lvl1pPr marL="0" indent="0" algn="l">
              <a:buNone/>
              <a:defRPr sz="15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10"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zh-CN" altLang="en-US" dirty="0"/>
          </a:p>
        </p:txBody>
      </p:sp>
      <p:cxnSp>
        <p:nvCxnSpPr>
          <p:cNvPr id="11" name="直接连接符 10"/>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t>2023/10/22</a:t>
            </a:fld>
            <a:endParaRPr lang="zh-CN" altLang="en-US"/>
          </a:p>
        </p:txBody>
      </p:sp>
      <p:sp>
        <p:nvSpPr>
          <p:cNvPr id="13"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4"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dt="0"/>
  <p:txStyles>
    <p:titleStyle>
      <a:lvl1pPr algn="l" defTabSz="913765"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6.xml"/><Relationship Id="rId1" Type="http://schemas.openxmlformats.org/officeDocument/2006/relationships/themeOverride" Target="../theme/themeOverride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010814" y="4200336"/>
            <a:ext cx="1150294" cy="1150294"/>
          </a:xfrm>
          <a:prstGeom prst="ellipse">
            <a:avLst/>
          </a:prstGeom>
          <a:solidFill>
            <a:srgbClr val="FFB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占位符 5" descr="图片包含 建筑物, 户外, 天空&#10;&#10;自动生成的说明"/>
          <p:cNvPicPr>
            <a:picLocks noGrp="1" noChangeAspect="1"/>
          </p:cNvPicPr>
          <p:nvPr>
            <p:ph type="pic" sz="quarter" idx="12"/>
          </p:nvPr>
        </p:nvPicPr>
        <p:blipFill>
          <a:blip r:embed="rId4" cstate="email">
            <a:extLst>
              <a:ext uri="{28A0092B-C50C-407E-A947-70E740481C1C}">
                <a14:useLocalDpi xmlns:a14="http://schemas.microsoft.com/office/drawing/2010/main" val="0"/>
              </a:ext>
            </a:extLst>
          </a:blip>
          <a:srcRect/>
          <a:stretch>
            <a:fillRect/>
          </a:stretch>
        </p:blipFill>
        <p:spPr/>
      </p:pic>
      <p:sp>
        <p:nvSpPr>
          <p:cNvPr id="20" name="椭圆 19"/>
          <p:cNvSpPr/>
          <p:nvPr/>
        </p:nvSpPr>
        <p:spPr>
          <a:xfrm>
            <a:off x="1070757" y="2283148"/>
            <a:ext cx="1150294" cy="1150294"/>
          </a:xfrm>
          <a:prstGeom prst="ellipse">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ltLang="zh-CN" sz="2800" dirty="0">
              <a:solidFill>
                <a:schemeClr val="bg1">
                  <a:lumMod val="65000"/>
                </a:schemeClr>
              </a:solidFill>
              <a:latin typeface="Impact" panose="020B0806030902050204" pitchFamily="34" charset="0"/>
            </a:endParaRPr>
          </a:p>
          <a:p>
            <a:pPr algn="ctr"/>
            <a:endParaRPr lang="zh-CN" altLang="en-US" sz="700" dirty="0">
              <a:solidFill>
                <a:schemeClr val="bg1">
                  <a:lumMod val="65000"/>
                </a:schemeClr>
              </a:solidFill>
              <a:latin typeface="Impact" panose="020B0806030902050204" pitchFamily="34" charset="0"/>
            </a:endParaRPr>
          </a:p>
        </p:txBody>
      </p:sp>
      <p:pic>
        <p:nvPicPr>
          <p:cNvPr id="18" name="图片 17" descr="图片包含 户外, 标牌&#10;&#10;自动生成的说明"/>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35104" y="2372357"/>
            <a:ext cx="1021600" cy="1019781"/>
          </a:xfrm>
          <a:prstGeom prst="rect">
            <a:avLst/>
          </a:prstGeom>
        </p:spPr>
      </p:pic>
      <p:sp>
        <p:nvSpPr>
          <p:cNvPr id="24" name="标题 3"/>
          <p:cNvSpPr>
            <a:spLocks noGrp="1"/>
          </p:cNvSpPr>
          <p:nvPr>
            <p:ph type="ctrTitle"/>
          </p:nvPr>
        </p:nvSpPr>
        <p:spPr>
          <a:xfrm>
            <a:off x="0" y="3143980"/>
            <a:ext cx="12192000" cy="1331298"/>
          </a:xfrm>
        </p:spPr>
        <p:txBody>
          <a:bodyPr>
            <a:noAutofit/>
          </a:bodyPr>
          <a:lstStyle/>
          <a:p>
            <a:pPr algn="ctr"/>
            <a:r>
              <a:rPr lang="en-US" altLang="zh-CN" sz="3200" dirty="0"/>
              <a:t>2023</a:t>
            </a:r>
            <a:r>
              <a:rPr lang="zh-CN" altLang="en-US" sz="3200" dirty="0"/>
              <a:t>年研究生校园地国家助学贷款宣讲会</a:t>
            </a:r>
            <a:br>
              <a:rPr lang="zh-CN" altLang="en-US" sz="3200" dirty="0"/>
            </a:br>
            <a:r>
              <a:rPr lang="zh-CN" altLang="en-US" sz="3200" dirty="0"/>
              <a:t>暨诚信教育大会</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a24803b5-69a7-4e17-b995-28a1a393039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461217"/>
            <a:ext cx="11523518" cy="2395923"/>
            <a:chOff x="0" y="1461217"/>
            <a:chExt cx="11523518" cy="2395923"/>
          </a:xfrm>
        </p:grpSpPr>
        <p:sp>
          <p:nvSpPr>
            <p:cNvPr id="6" name="iṡḷîḑé"/>
            <p:cNvSpPr/>
            <p:nvPr/>
          </p:nvSpPr>
          <p:spPr bwMode="auto">
            <a:xfrm>
              <a:off x="4468605" y="3190418"/>
              <a:ext cx="252494" cy="252494"/>
            </a:xfrm>
            <a:prstGeom prst="rect">
              <a:avLst/>
            </a:prstGeom>
            <a:solidFill>
              <a:schemeClr val="tx2"/>
            </a:solidFill>
            <a:ln w="19050">
              <a:noFill/>
              <a:round/>
            </a:ln>
          </p:spPr>
          <p:txBody>
            <a:bodyPr anchor="ctr"/>
            <a:lstStyle/>
            <a:p>
              <a:pPr algn="ctr"/>
              <a:endParaRPr/>
            </a:p>
          </p:txBody>
        </p:sp>
        <p:sp>
          <p:nvSpPr>
            <p:cNvPr id="7" name="îšḷïḓé"/>
            <p:cNvSpPr/>
            <p:nvPr/>
          </p:nvSpPr>
          <p:spPr bwMode="auto">
            <a:xfrm>
              <a:off x="4726665" y="3131414"/>
              <a:ext cx="53437" cy="53437"/>
            </a:xfrm>
            <a:prstGeom prst="rect">
              <a:avLst/>
            </a:prstGeom>
            <a:solidFill>
              <a:schemeClr val="tx2"/>
            </a:solidFill>
            <a:ln w="19050">
              <a:noFill/>
              <a:round/>
            </a:ln>
          </p:spPr>
          <p:txBody>
            <a:bodyPr anchor="ctr"/>
            <a:lstStyle/>
            <a:p>
              <a:pPr algn="ctr"/>
              <a:endParaRPr/>
            </a:p>
          </p:txBody>
        </p:sp>
        <p:sp>
          <p:nvSpPr>
            <p:cNvPr id="8" name="ïSlïḋê"/>
            <p:cNvSpPr/>
            <p:nvPr/>
          </p:nvSpPr>
          <p:spPr bwMode="auto">
            <a:xfrm>
              <a:off x="4349743" y="3448477"/>
              <a:ext cx="113295" cy="113295"/>
            </a:xfrm>
            <a:prstGeom prst="rect">
              <a:avLst/>
            </a:prstGeom>
            <a:solidFill>
              <a:schemeClr val="tx2"/>
            </a:solidFill>
            <a:ln w="19050">
              <a:noFill/>
              <a:round/>
            </a:ln>
          </p:spPr>
          <p:txBody>
            <a:bodyPr anchor="ctr"/>
            <a:lstStyle/>
            <a:p>
              <a:pPr algn="ctr"/>
              <a:endParaRPr/>
            </a:p>
          </p:txBody>
        </p:sp>
        <p:sp>
          <p:nvSpPr>
            <p:cNvPr id="9" name="íṥľïḓé"/>
            <p:cNvSpPr/>
            <p:nvPr/>
          </p:nvSpPr>
          <p:spPr bwMode="auto">
            <a:xfrm>
              <a:off x="4328590" y="3358748"/>
              <a:ext cx="53437" cy="53437"/>
            </a:xfrm>
            <a:prstGeom prst="rect">
              <a:avLst/>
            </a:prstGeom>
            <a:solidFill>
              <a:schemeClr val="tx2"/>
            </a:solidFill>
            <a:ln w="19050">
              <a:noFill/>
              <a:round/>
            </a:ln>
          </p:spPr>
          <p:txBody>
            <a:bodyPr anchor="ctr"/>
            <a:lstStyle/>
            <a:p>
              <a:pPr algn="ctr"/>
              <a:endParaRPr/>
            </a:p>
          </p:txBody>
        </p:sp>
        <p:cxnSp>
          <p:nvCxnSpPr>
            <p:cNvPr id="10" name="直接连接符 9"/>
            <p:cNvCxnSpPr/>
            <p:nvPr/>
          </p:nvCxnSpPr>
          <p:spPr>
            <a:xfrm>
              <a:off x="0" y="3429075"/>
              <a:ext cx="4131969"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íṩļiḋè"/>
            <p:cNvSpPr/>
            <p:nvPr/>
          </p:nvSpPr>
          <p:spPr bwMode="auto">
            <a:xfrm>
              <a:off x="4111855" y="3406215"/>
              <a:ext cx="45719" cy="45720"/>
            </a:xfrm>
            <a:prstGeom prst="rect">
              <a:avLst/>
            </a:prstGeom>
            <a:solidFill>
              <a:schemeClr val="tx2"/>
            </a:solidFill>
            <a:ln w="19050">
              <a:noFill/>
              <a:round/>
            </a:ln>
          </p:spPr>
          <p:txBody>
            <a:bodyPr anchor="ctr"/>
            <a:lstStyle/>
            <a:p>
              <a:pPr algn="ctr"/>
              <a:endParaRPr/>
            </a:p>
          </p:txBody>
        </p:sp>
        <p:sp>
          <p:nvSpPr>
            <p:cNvPr id="12" name="iṡḷiḑè"/>
            <p:cNvSpPr txBox="1"/>
            <p:nvPr/>
          </p:nvSpPr>
          <p:spPr>
            <a:xfrm>
              <a:off x="4947000" y="3561772"/>
              <a:ext cx="1296144" cy="239233"/>
            </a:xfrm>
            <a:prstGeom prst="rect">
              <a:avLst/>
            </a:prstGeom>
            <a:noFill/>
          </p:spPr>
          <p:txBody>
            <a:bodyPr wrap="square" lIns="0" tIns="0" rIns="0" bIns="0" anchor="ctr">
              <a:normAutofit fontScale="92500" lnSpcReduction="10000"/>
            </a:bodyPr>
            <a:lstStyle/>
            <a:p>
              <a:pPr algn="ctr"/>
              <a:r>
                <a:rPr lang="en-US" altLang="zh-CN" dirty="0">
                  <a:solidFill>
                    <a:schemeClr val="tx2"/>
                  </a:solidFill>
                </a:rPr>
                <a:t>CONTENTS</a:t>
              </a:r>
            </a:p>
          </p:txBody>
        </p:sp>
        <p:sp>
          <p:nvSpPr>
            <p:cNvPr id="13" name="işliḓe"/>
            <p:cNvSpPr txBox="1"/>
            <p:nvPr/>
          </p:nvSpPr>
          <p:spPr>
            <a:xfrm>
              <a:off x="4947000" y="2946219"/>
              <a:ext cx="1296144" cy="615553"/>
            </a:xfrm>
            <a:prstGeom prst="rect">
              <a:avLst/>
            </a:prstGeom>
            <a:noFill/>
          </p:spPr>
          <p:txBody>
            <a:bodyPr wrap="square" lIns="0" tIns="0" rIns="0" bIns="0">
              <a:normAutofit/>
            </a:bodyPr>
            <a:lstStyle/>
            <a:p>
              <a:pPr algn="dist"/>
              <a:r>
                <a:rPr lang="zh-CN" altLang="en-US" sz="4000" b="1" dirty="0">
                  <a:solidFill>
                    <a:schemeClr val="tx2"/>
                  </a:solidFill>
                </a:rPr>
                <a:t>目录</a:t>
              </a:r>
            </a:p>
          </p:txBody>
        </p:sp>
        <p:sp>
          <p:nvSpPr>
            <p:cNvPr id="15" name="iṥḻïḍè"/>
            <p:cNvSpPr txBox="1"/>
            <p:nvPr/>
          </p:nvSpPr>
          <p:spPr bwMode="auto">
            <a:xfrm>
              <a:off x="8121000" y="1530982"/>
              <a:ext cx="339948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zh-CN" altLang="en-US" sz="2400" b="1" dirty="0"/>
                <a:t>基本情况</a:t>
              </a:r>
              <a:endParaRPr lang="en-US" altLang="zh-CN" sz="2400" b="1" dirty="0"/>
            </a:p>
          </p:txBody>
        </p:sp>
        <p:sp>
          <p:nvSpPr>
            <p:cNvPr id="16" name="ïsļiḋe"/>
            <p:cNvSpPr txBox="1"/>
            <p:nvPr/>
          </p:nvSpPr>
          <p:spPr>
            <a:xfrm>
              <a:off x="7616881" y="1461217"/>
              <a:ext cx="446918" cy="482304"/>
            </a:xfrm>
            <a:prstGeom prst="rect">
              <a:avLst/>
            </a:prstGeom>
            <a:noFill/>
          </p:spPr>
          <p:txBody>
            <a:bodyPr wrap="none" anchor="ctr">
              <a:prstTxWarp prst="textPlain">
                <a:avLst/>
              </a:prstTxWarp>
              <a:normAutofit fontScale="77500" lnSpcReduction="20000"/>
            </a:bodyPr>
            <a:lstStyle/>
            <a:p>
              <a:pPr algn="ctr"/>
              <a:r>
                <a:rPr lang="en-US" altLang="zh-CN" sz="4000" dirty="0">
                  <a:solidFill>
                    <a:schemeClr val="accent1">
                      <a:lumMod val="100000"/>
                    </a:schemeClr>
                  </a:solidFill>
                  <a:latin typeface="Impact" panose="020B0806030902050204" pitchFamily="34" charset="0"/>
                </a:rPr>
                <a:t>01</a:t>
              </a:r>
            </a:p>
          </p:txBody>
        </p:sp>
        <p:cxnSp>
          <p:nvCxnSpPr>
            <p:cNvPr id="17" name="直接连接符 16"/>
            <p:cNvCxnSpPr/>
            <p:nvPr/>
          </p:nvCxnSpPr>
          <p:spPr>
            <a:xfrm>
              <a:off x="7616881" y="2167389"/>
              <a:ext cx="3906637"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ïṣľîḓè"/>
            <p:cNvSpPr txBox="1"/>
            <p:nvPr/>
          </p:nvSpPr>
          <p:spPr bwMode="auto">
            <a:xfrm>
              <a:off x="8121000" y="2486453"/>
              <a:ext cx="339948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zh-CN" altLang="en-US" sz="2400" b="1" dirty="0"/>
                <a:t>申请流程</a:t>
              </a:r>
              <a:endParaRPr lang="en-US" altLang="zh-CN" sz="2400" b="1" dirty="0"/>
            </a:p>
          </p:txBody>
        </p:sp>
        <p:sp>
          <p:nvSpPr>
            <p:cNvPr id="20" name="îśḷídê"/>
            <p:cNvSpPr txBox="1"/>
            <p:nvPr/>
          </p:nvSpPr>
          <p:spPr>
            <a:xfrm>
              <a:off x="7616881" y="2417323"/>
              <a:ext cx="446918" cy="482304"/>
            </a:xfrm>
            <a:prstGeom prst="rect">
              <a:avLst/>
            </a:prstGeom>
            <a:noFill/>
          </p:spPr>
          <p:txBody>
            <a:bodyPr wrap="none" anchor="ctr">
              <a:prstTxWarp prst="textPlain">
                <a:avLst/>
              </a:prstTxWarp>
              <a:normAutofit fontScale="77500" lnSpcReduction="20000"/>
            </a:bodyPr>
            <a:lstStyle/>
            <a:p>
              <a:pPr algn="ctr"/>
              <a:r>
                <a:rPr lang="en-US" altLang="zh-CN" sz="4000" dirty="0">
                  <a:solidFill>
                    <a:schemeClr val="accent1">
                      <a:lumMod val="100000"/>
                    </a:schemeClr>
                  </a:solidFill>
                  <a:latin typeface="Impact" panose="020B0806030902050204" pitchFamily="34" charset="0"/>
                </a:rPr>
                <a:t>02</a:t>
              </a:r>
            </a:p>
          </p:txBody>
        </p:sp>
        <p:cxnSp>
          <p:nvCxnSpPr>
            <p:cNvPr id="21" name="直接连接符 20"/>
            <p:cNvCxnSpPr/>
            <p:nvPr/>
          </p:nvCxnSpPr>
          <p:spPr>
            <a:xfrm>
              <a:off x="7616881" y="3123495"/>
              <a:ext cx="3906637" cy="0"/>
            </a:xfrm>
            <a:prstGeom prst="line">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iṥḷîḋe"/>
            <p:cNvSpPr txBox="1"/>
            <p:nvPr/>
          </p:nvSpPr>
          <p:spPr bwMode="auto">
            <a:xfrm>
              <a:off x="8123540" y="3444260"/>
              <a:ext cx="339948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zh-CN" altLang="en-US" sz="2400" b="1" dirty="0"/>
                <a:t>进度安排</a:t>
              </a:r>
              <a:endParaRPr lang="en-US" altLang="zh-CN" sz="2400" b="1" dirty="0"/>
            </a:p>
          </p:txBody>
        </p:sp>
        <p:sp>
          <p:nvSpPr>
            <p:cNvPr id="28" name="îṩḻïďè"/>
            <p:cNvSpPr txBox="1"/>
            <p:nvPr/>
          </p:nvSpPr>
          <p:spPr>
            <a:xfrm>
              <a:off x="7616881" y="3373225"/>
              <a:ext cx="446918" cy="482304"/>
            </a:xfrm>
            <a:prstGeom prst="rect">
              <a:avLst/>
            </a:prstGeom>
            <a:noFill/>
          </p:spPr>
          <p:txBody>
            <a:bodyPr wrap="none" anchor="ctr">
              <a:prstTxWarp prst="textPlain">
                <a:avLst/>
              </a:prstTxWarp>
              <a:normAutofit fontScale="57500" lnSpcReduction="20000"/>
            </a:bodyPr>
            <a:lstStyle/>
            <a:p>
              <a:pPr algn="ctr"/>
              <a:r>
                <a:rPr lang="en-US" altLang="zh-CN" sz="4000" dirty="0">
                  <a:solidFill>
                    <a:schemeClr val="accent1">
                      <a:lumMod val="100000"/>
                    </a:schemeClr>
                  </a:solidFill>
                  <a:latin typeface="Impact" panose="020B0806030902050204" pitchFamily="34" charset="0"/>
                </a:rPr>
                <a:t>03</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4"/>
          <p:cNvSpPr>
            <a:spLocks noGrp="1"/>
          </p:cNvSpPr>
          <p:nvPr>
            <p:ph type="title"/>
          </p:nvPr>
        </p:nvSpPr>
        <p:spPr>
          <a:xfrm>
            <a:off x="3547864" y="2635250"/>
            <a:ext cx="5419185" cy="895350"/>
          </a:xfrm>
        </p:spPr>
        <p:txBody>
          <a:bodyPr>
            <a:normAutofit/>
          </a:bodyPr>
          <a:lstStyle/>
          <a:p>
            <a:r>
              <a:rPr lang="zh-CN" altLang="en-US" sz="3600" dirty="0"/>
              <a:t>基本情况</a:t>
            </a:r>
          </a:p>
        </p:txBody>
      </p:sp>
      <p:sp>
        <p:nvSpPr>
          <p:cNvPr id="9" name="文本框 8"/>
          <p:cNvSpPr txBox="1"/>
          <p:nvPr/>
        </p:nvSpPr>
        <p:spPr>
          <a:xfrm>
            <a:off x="2524348" y="1612899"/>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/01</a:t>
            </a:r>
            <a:endParaRPr lang="zh-CN" altLang="en-US" spc="100" dirty="0">
              <a:solidFill>
                <a:schemeClr val="bg1"/>
              </a:solidFill>
              <a:latin typeface="Impact" panose="020B080603090205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申请校园地国家助学贷款的学生范围</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t>4</a:t>
            </a:fld>
            <a:endParaRPr lang="zh-CN" altLang="en-US" dirty="0"/>
          </a:p>
        </p:txBody>
      </p:sp>
      <p:grpSp>
        <p:nvGrpSpPr>
          <p:cNvPr id="5" name="a1e73f40-0fce-404c-9561-6cbbac204b3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3576" y="1825275"/>
            <a:ext cx="10857230" cy="4235450"/>
            <a:chOff x="673100" y="3413008"/>
            <a:chExt cx="10857230" cy="4235450"/>
          </a:xfrm>
        </p:grpSpPr>
        <p:sp>
          <p:nvSpPr>
            <p:cNvPr id="7" name="îslíḓe"/>
            <p:cNvSpPr txBox="1"/>
            <p:nvPr/>
          </p:nvSpPr>
          <p:spPr>
            <a:xfrm>
              <a:off x="8140425" y="5001629"/>
              <a:ext cx="3160309" cy="311745"/>
            </a:xfrm>
            <a:prstGeom prst="rect">
              <a:avLst/>
            </a:prstGeom>
            <a:noFill/>
            <a:ln>
              <a:noFill/>
            </a:ln>
          </p:spPr>
          <p:txBody>
            <a:bodyPr wrap="square" lIns="91440" tIns="45720" rIns="91440" bIns="45720" anchor="ctr" anchorCtr="0">
              <a:no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zh-CN" altLang="de-DE" sz="2400" b="1" i="0" u="none" strike="noStrike" kern="1200" cap="none" spc="0" normalizeH="0" baseline="0" noProof="0" dirty="0">
                  <a:ln>
                    <a:noFill/>
                  </a:ln>
                  <a:solidFill>
                    <a:srgbClr val="000000"/>
                  </a:solidFill>
                  <a:effectLst/>
                  <a:uLnTx/>
                  <a:uFillTx/>
                </a:rPr>
                <a:t>正常学制内</a:t>
              </a:r>
            </a:p>
          </p:txBody>
        </p:sp>
        <p:sp>
          <p:nvSpPr>
            <p:cNvPr id="10" name="ísḻiďé"/>
            <p:cNvSpPr txBox="1"/>
            <p:nvPr/>
          </p:nvSpPr>
          <p:spPr>
            <a:xfrm>
              <a:off x="673100" y="5001629"/>
              <a:ext cx="3160309" cy="311745"/>
            </a:xfrm>
            <a:prstGeom prst="rect">
              <a:avLst/>
            </a:prstGeom>
            <a:noFill/>
            <a:ln>
              <a:noFill/>
            </a:ln>
          </p:spPr>
          <p:txBody>
            <a:bodyPr wrap="square" lIns="91440" tIns="45720" rIns="91440" bIns="45720" anchor="ctr" anchorCtr="0">
              <a:no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000000"/>
                  </a:solidFill>
                  <a:effectLst/>
                  <a:uLnTx/>
                  <a:uFillTx/>
                </a:rPr>
                <a:t>全日制非在职研究生</a:t>
              </a:r>
              <a:endParaRPr kumimoji="0" lang="de-DE" sz="2400" b="1" i="0" u="none" strike="noStrike" kern="1200" cap="none" spc="0" normalizeH="0" baseline="0" noProof="0" dirty="0">
                <a:ln>
                  <a:noFill/>
                </a:ln>
                <a:solidFill>
                  <a:srgbClr val="000000"/>
                </a:solidFill>
                <a:effectLst/>
                <a:uLnTx/>
                <a:uFillTx/>
              </a:endParaRPr>
            </a:p>
          </p:txBody>
        </p:sp>
        <p:sp>
          <p:nvSpPr>
            <p:cNvPr id="13" name="iśḷïḋé"/>
            <p:cNvSpPr txBox="1"/>
            <p:nvPr/>
          </p:nvSpPr>
          <p:spPr>
            <a:xfrm>
              <a:off x="4054986" y="4968206"/>
              <a:ext cx="4058605" cy="380817"/>
            </a:xfrm>
            <a:prstGeom prst="rect">
              <a:avLst/>
            </a:prstGeom>
            <a:noFill/>
            <a:ln>
              <a:noFill/>
            </a:ln>
          </p:spPr>
          <p:txBody>
            <a:bodyPr wrap="square" lIns="91440" tIns="45720" rIns="91440" bIns="45720" anchor="ctr" anchorCtr="0">
              <a:no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000000"/>
                  </a:solidFill>
                  <a:effectLst/>
                  <a:uLnTx/>
                  <a:uFillTx/>
                </a:rPr>
                <a:t>完成家庭经济困难学生认定</a:t>
              </a:r>
              <a:endParaRPr kumimoji="0" lang="de-DE" altLang="zh-CN" sz="2400" b="1" i="0" u="none" strike="noStrike" kern="1200" cap="none" spc="0" normalizeH="0" baseline="0" noProof="0" dirty="0">
                <a:ln>
                  <a:noFill/>
                </a:ln>
                <a:solidFill>
                  <a:srgbClr val="000000"/>
                </a:solidFill>
                <a:effectLst/>
                <a:uLnTx/>
                <a:uFillTx/>
              </a:endParaRPr>
            </a:p>
          </p:txBody>
        </p:sp>
        <p:sp>
          <p:nvSpPr>
            <p:cNvPr id="15" name="iŝḷíďê"/>
            <p:cNvSpPr txBox="1"/>
            <p:nvPr/>
          </p:nvSpPr>
          <p:spPr>
            <a:xfrm>
              <a:off x="2722025" y="3413008"/>
              <a:ext cx="1436658" cy="1621078"/>
            </a:xfrm>
            <a:prstGeom prst="rect">
              <a:avLst/>
            </a:prstGeom>
            <a:noFill/>
            <a:ln>
              <a:noFill/>
            </a:ln>
          </p:spPr>
          <p:txBody>
            <a:bodyPr wrap="square" lIns="91440" tIns="45720" rIns="91440" bIns="45720" anchor="t" anchorCtr="0">
              <a:norm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chemeClr val="tx2"/>
                  </a:solidFill>
                  <a:effectLst/>
                  <a:uLnTx/>
                  <a:uFillTx/>
                </a:rPr>
                <a:t>01</a:t>
              </a:r>
            </a:p>
          </p:txBody>
        </p:sp>
        <p:sp>
          <p:nvSpPr>
            <p:cNvPr id="16" name="íṡ1îḋè"/>
            <p:cNvSpPr txBox="1"/>
            <p:nvPr/>
          </p:nvSpPr>
          <p:spPr>
            <a:xfrm>
              <a:off x="6337893" y="3413008"/>
              <a:ext cx="1436658" cy="1621078"/>
            </a:xfrm>
            <a:prstGeom prst="rect">
              <a:avLst/>
            </a:prstGeom>
            <a:noFill/>
            <a:ln>
              <a:noFill/>
            </a:ln>
          </p:spPr>
          <p:txBody>
            <a:bodyPr wrap="square" lIns="91440" tIns="45720" rIns="91440" bIns="45720" anchor="t" anchorCtr="0">
              <a:normAutofit/>
            </a:bodyPr>
            <a:lstStyle>
              <a:defPPr>
                <a:defRPr lang="zh-CN"/>
              </a:defPPr>
              <a:lvl1pPr>
                <a:buSzPct val="25000"/>
                <a:defRPr sz="7500">
                  <a:solidFill>
                    <a:schemeClr val="bg1">
                      <a:lumMod val="95000"/>
                    </a:schemeClr>
                  </a:solidFill>
                </a:defRPr>
              </a:lvl1p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chemeClr val="tx2"/>
                  </a:solidFill>
                  <a:effectLst/>
                  <a:uLnTx/>
                  <a:uFillTx/>
                </a:rPr>
                <a:t>02</a:t>
              </a:r>
            </a:p>
          </p:txBody>
        </p:sp>
        <p:sp>
          <p:nvSpPr>
            <p:cNvPr id="17" name="isľiḓe"/>
            <p:cNvSpPr txBox="1"/>
            <p:nvPr/>
          </p:nvSpPr>
          <p:spPr>
            <a:xfrm>
              <a:off x="10082242" y="3413008"/>
              <a:ext cx="1436658" cy="1621078"/>
            </a:xfrm>
            <a:prstGeom prst="rect">
              <a:avLst/>
            </a:prstGeom>
            <a:noFill/>
            <a:ln>
              <a:noFill/>
            </a:ln>
          </p:spPr>
          <p:txBody>
            <a:bodyPr wrap="square" lIns="91440" tIns="45720" rIns="91440" bIns="45720" anchor="t" anchorCtr="0">
              <a:normAutofit/>
            </a:bodyPr>
            <a:lstStyle>
              <a:defPPr>
                <a:defRPr lang="zh-CN"/>
              </a:defPPr>
              <a:lvl1pPr>
                <a:buSzPct val="25000"/>
                <a:defRPr sz="7500">
                  <a:solidFill>
                    <a:schemeClr val="bg1">
                      <a:lumMod val="95000"/>
                    </a:schemeClr>
                  </a:solidFill>
                </a:defRPr>
              </a:lvl1p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chemeClr val="tx2"/>
                  </a:solidFill>
                  <a:effectLst/>
                  <a:uLnTx/>
                  <a:uFillTx/>
                </a:rPr>
                <a:t>03</a:t>
              </a:r>
            </a:p>
          </p:txBody>
        </p:sp>
        <p:cxnSp>
          <p:nvCxnSpPr>
            <p:cNvPr id="18" name="直接箭头连接符 17"/>
            <p:cNvCxnSpPr/>
            <p:nvPr/>
          </p:nvCxnSpPr>
          <p:spPr>
            <a:xfrm>
              <a:off x="4097457" y="3438597"/>
              <a:ext cx="0" cy="2708203"/>
            </a:xfrm>
            <a:prstGeom prst="straightConnector1">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7840993" y="3438597"/>
              <a:ext cx="0" cy="2708203"/>
            </a:xfrm>
            <a:prstGeom prst="straightConnector1">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0" name="î$ľîďé"/>
            <p:cNvSpPr txBox="1"/>
            <p:nvPr/>
          </p:nvSpPr>
          <p:spPr>
            <a:xfrm>
              <a:off x="680085" y="7066798"/>
              <a:ext cx="10850245" cy="581660"/>
            </a:xfrm>
            <a:prstGeom prst="rect">
              <a:avLst/>
            </a:prstGeom>
            <a:noFill/>
            <a:ln>
              <a:noFill/>
            </a:ln>
          </p:spPr>
          <p:txBody>
            <a:bodyPr wrap="square" lIns="91440" tIns="45720" rIns="91440" bIns="45720" anchor="ctr" anchorCtr="0"/>
            <a:lstStyle/>
            <a:p>
              <a:pPr marL="0" marR="0" lvl="0" indent="0" algn="ctr" defTabSz="913765" rtl="0" eaLnBrk="1" fontAlgn="auto" latinLnBrk="0" hangingPunct="1">
                <a:lnSpc>
                  <a:spcPct val="100000"/>
                </a:lnSpc>
                <a:spcBef>
                  <a:spcPts val="0"/>
                </a:spcBef>
                <a:spcAft>
                  <a:spcPts val="0"/>
                </a:spcAft>
                <a:buClrTx/>
                <a:buSzPct val="25000"/>
                <a:buFontTx/>
                <a:buNone/>
                <a:defRPr/>
              </a:pPr>
              <a:r>
                <a:rPr lang="zh-CN" altLang="en-US" sz="2400" b="1" dirty="0">
                  <a:solidFill>
                    <a:schemeClr val="accent1"/>
                  </a:solidFill>
                </a:rPr>
                <a:t>提醒：</a:t>
              </a:r>
              <a:r>
                <a:rPr lang="zh-CN" altLang="en-US" sz="2400" b="1" dirty="0">
                  <a:solidFill>
                    <a:schemeClr val="tx1"/>
                  </a:solidFill>
                </a:rPr>
                <a:t>每次仅办理当学年贷款</a:t>
              </a:r>
              <a:r>
                <a:rPr lang="zh-CN" altLang="en-US" sz="2400" b="1" dirty="0">
                  <a:solidFill>
                    <a:srgbClr val="000000"/>
                  </a:solidFill>
                </a:rPr>
                <a:t>。</a:t>
              </a:r>
              <a:endParaRPr kumimoji="0" lang="zh-CN" altLang="en-US" sz="2400" b="1" i="0" u="none" strike="noStrike" kern="1200" cap="none" spc="0" normalizeH="0" baseline="0" noProof="0" dirty="0">
                <a:ln>
                  <a:noFill/>
                </a:ln>
                <a:solidFill>
                  <a:srgbClr val="000000"/>
                </a:solidFill>
                <a:effectLst/>
                <a:uLnTx/>
                <a:uFillTx/>
              </a:endParaRPr>
            </a:p>
          </p:txBody>
        </p:sp>
      </p:grpSp>
      <p:sp>
        <p:nvSpPr>
          <p:cNvPr id="24" name="iṡḻïďé"/>
          <p:cNvSpPr/>
          <p:nvPr/>
        </p:nvSpPr>
        <p:spPr>
          <a:xfrm>
            <a:off x="663576" y="2448150"/>
            <a:ext cx="287588" cy="297341"/>
          </a:xfrm>
          <a:custGeom>
            <a:avLst/>
            <a:gdLst/>
            <a:ahLst/>
            <a:cxnLst/>
            <a:rect l="0" t="0" r="0" b="0"/>
            <a:pathLst>
              <a:path w="120000" h="120000" extrusionOk="0">
                <a:moveTo>
                  <a:pt x="59879" y="45112"/>
                </a:moveTo>
                <a:lnTo>
                  <a:pt x="59879" y="45112"/>
                </a:lnTo>
                <a:cubicBezTo>
                  <a:pt x="49014" y="45112"/>
                  <a:pt x="42736" y="52932"/>
                  <a:pt x="42736" y="66466"/>
                </a:cubicBezTo>
                <a:cubicBezTo>
                  <a:pt x="42736" y="80000"/>
                  <a:pt x="49014" y="87819"/>
                  <a:pt x="59879" y="87819"/>
                </a:cubicBezTo>
                <a:cubicBezTo>
                  <a:pt x="70503" y="87819"/>
                  <a:pt x="77022" y="80000"/>
                  <a:pt x="77022" y="66466"/>
                </a:cubicBezTo>
                <a:cubicBezTo>
                  <a:pt x="77022" y="52932"/>
                  <a:pt x="70503" y="45112"/>
                  <a:pt x="59879" y="45112"/>
                </a:cubicBezTo>
                <a:close/>
                <a:moveTo>
                  <a:pt x="106720" y="21052"/>
                </a:moveTo>
                <a:lnTo>
                  <a:pt x="106720" y="21052"/>
                </a:lnTo>
                <a:cubicBezTo>
                  <a:pt x="93923" y="21052"/>
                  <a:pt x="93923" y="21052"/>
                  <a:pt x="93923" y="21052"/>
                </a:cubicBezTo>
                <a:cubicBezTo>
                  <a:pt x="91750" y="21052"/>
                  <a:pt x="89818" y="21052"/>
                  <a:pt x="87645" y="18345"/>
                </a:cubicBezTo>
                <a:cubicBezTo>
                  <a:pt x="85472" y="2406"/>
                  <a:pt x="85472" y="2406"/>
                  <a:pt x="85472" y="2406"/>
                </a:cubicBezTo>
                <a:cubicBezTo>
                  <a:pt x="83299" y="2406"/>
                  <a:pt x="81126" y="0"/>
                  <a:pt x="78953" y="0"/>
                </a:cubicBezTo>
                <a:cubicBezTo>
                  <a:pt x="38390" y="0"/>
                  <a:pt x="38390" y="0"/>
                  <a:pt x="38390" y="0"/>
                </a:cubicBezTo>
                <a:cubicBezTo>
                  <a:pt x="38390" y="0"/>
                  <a:pt x="36217" y="2406"/>
                  <a:pt x="34285" y="2406"/>
                </a:cubicBezTo>
                <a:cubicBezTo>
                  <a:pt x="29698" y="18345"/>
                  <a:pt x="29698" y="18345"/>
                  <a:pt x="29698" y="18345"/>
                </a:cubicBezTo>
                <a:cubicBezTo>
                  <a:pt x="29698" y="21052"/>
                  <a:pt x="27766" y="21052"/>
                  <a:pt x="25593" y="21052"/>
                </a:cubicBezTo>
                <a:cubicBezTo>
                  <a:pt x="12796" y="21052"/>
                  <a:pt x="12796" y="21052"/>
                  <a:pt x="12796" y="21052"/>
                </a:cubicBezTo>
                <a:cubicBezTo>
                  <a:pt x="4104" y="21052"/>
                  <a:pt x="0" y="29172"/>
                  <a:pt x="0" y="36992"/>
                </a:cubicBezTo>
                <a:cubicBezTo>
                  <a:pt x="0" y="103759"/>
                  <a:pt x="0" y="103759"/>
                  <a:pt x="0" y="103759"/>
                </a:cubicBezTo>
                <a:cubicBezTo>
                  <a:pt x="0" y="111879"/>
                  <a:pt x="4104" y="119699"/>
                  <a:pt x="12796" y="119699"/>
                </a:cubicBezTo>
                <a:cubicBezTo>
                  <a:pt x="106720" y="119699"/>
                  <a:pt x="106720" y="119699"/>
                  <a:pt x="106720" y="119699"/>
                </a:cubicBezTo>
                <a:cubicBezTo>
                  <a:pt x="113480" y="119699"/>
                  <a:pt x="119758" y="111879"/>
                  <a:pt x="119758" y="103759"/>
                </a:cubicBezTo>
                <a:cubicBezTo>
                  <a:pt x="119758" y="36992"/>
                  <a:pt x="119758" y="36992"/>
                  <a:pt x="119758" y="36992"/>
                </a:cubicBezTo>
                <a:cubicBezTo>
                  <a:pt x="119758" y="29172"/>
                  <a:pt x="113480" y="21052"/>
                  <a:pt x="106720" y="21052"/>
                </a:cubicBezTo>
                <a:close/>
                <a:moveTo>
                  <a:pt x="59879" y="103759"/>
                </a:moveTo>
                <a:lnTo>
                  <a:pt x="59879" y="103759"/>
                </a:lnTo>
                <a:cubicBezTo>
                  <a:pt x="42736" y="103759"/>
                  <a:pt x="29698" y="87819"/>
                  <a:pt x="29698" y="66466"/>
                </a:cubicBezTo>
                <a:cubicBezTo>
                  <a:pt x="29698" y="45112"/>
                  <a:pt x="42736" y="29172"/>
                  <a:pt x="59879" y="29172"/>
                </a:cubicBezTo>
                <a:cubicBezTo>
                  <a:pt x="77022" y="29172"/>
                  <a:pt x="89818" y="45112"/>
                  <a:pt x="89818" y="66466"/>
                </a:cubicBezTo>
                <a:cubicBezTo>
                  <a:pt x="89818" y="87819"/>
                  <a:pt x="77022" y="103759"/>
                  <a:pt x="59879" y="103759"/>
                </a:cubicBezTo>
                <a:close/>
                <a:moveTo>
                  <a:pt x="102615" y="47819"/>
                </a:moveTo>
                <a:lnTo>
                  <a:pt x="102615" y="47819"/>
                </a:lnTo>
                <a:cubicBezTo>
                  <a:pt x="100442" y="47819"/>
                  <a:pt x="98269" y="45112"/>
                  <a:pt x="98269" y="42406"/>
                </a:cubicBezTo>
                <a:cubicBezTo>
                  <a:pt x="98269" y="39699"/>
                  <a:pt x="100442" y="36992"/>
                  <a:pt x="102615" y="36992"/>
                </a:cubicBezTo>
                <a:cubicBezTo>
                  <a:pt x="104547" y="36992"/>
                  <a:pt x="106720" y="39699"/>
                  <a:pt x="106720" y="42406"/>
                </a:cubicBezTo>
                <a:cubicBezTo>
                  <a:pt x="106720" y="45112"/>
                  <a:pt x="104547" y="47819"/>
                  <a:pt x="102615" y="47819"/>
                </a:cubicBez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5" name="îṣľíḍé"/>
          <p:cNvSpPr/>
          <p:nvPr/>
        </p:nvSpPr>
        <p:spPr>
          <a:xfrm>
            <a:off x="4182237" y="2443020"/>
            <a:ext cx="292053" cy="307599"/>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6" name="i$ļîḓe"/>
          <p:cNvSpPr/>
          <p:nvPr/>
        </p:nvSpPr>
        <p:spPr>
          <a:xfrm>
            <a:off x="8097537" y="2443020"/>
            <a:ext cx="258614" cy="359832"/>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特别提醒</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t>5</a:t>
            </a:fld>
            <a:endParaRPr lang="zh-CN" altLang="en-US" dirty="0"/>
          </a:p>
        </p:txBody>
      </p:sp>
      <p:grpSp>
        <p:nvGrpSpPr>
          <p:cNvPr id="5" name="a1e73f40-0fce-404c-9561-6cbbac204b3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9926" y="1776120"/>
            <a:ext cx="10839450" cy="2782947"/>
            <a:chOff x="679450" y="3363853"/>
            <a:chExt cx="10839450" cy="2782947"/>
          </a:xfrm>
        </p:grpSpPr>
        <p:sp>
          <p:nvSpPr>
            <p:cNvPr id="10" name="ísḻiďé"/>
            <p:cNvSpPr txBox="1"/>
            <p:nvPr/>
          </p:nvSpPr>
          <p:spPr>
            <a:xfrm>
              <a:off x="679450" y="5310289"/>
              <a:ext cx="3268344" cy="311745"/>
            </a:xfrm>
            <a:prstGeom prst="rect">
              <a:avLst/>
            </a:prstGeom>
            <a:noFill/>
            <a:ln>
              <a:noFill/>
            </a:ln>
          </p:spPr>
          <p:txBody>
            <a:bodyPr wrap="square" lIns="91440" tIns="45720" rIns="91440" bIns="45720" anchor="ctr" anchorCtr="0">
              <a:no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000000"/>
                  </a:solidFill>
                  <a:effectLst/>
                  <a:uLnTx/>
                  <a:uFillTx/>
                </a:rPr>
                <a:t>本学年已申请生源地信用助学贷款的学生不能申请校园地国家助学贷款。</a:t>
              </a:r>
              <a:endParaRPr kumimoji="0" lang="de-DE" sz="2400" b="1" i="0" u="none" strike="noStrike" kern="1200" cap="none" spc="0" normalizeH="0" baseline="0" noProof="0" dirty="0">
                <a:ln>
                  <a:noFill/>
                </a:ln>
                <a:solidFill>
                  <a:srgbClr val="000000"/>
                </a:solidFill>
                <a:effectLst/>
                <a:uLnTx/>
                <a:uFillTx/>
              </a:endParaRPr>
            </a:p>
          </p:txBody>
        </p:sp>
        <p:sp>
          <p:nvSpPr>
            <p:cNvPr id="13" name="iśḷïḋé"/>
            <p:cNvSpPr txBox="1"/>
            <p:nvPr/>
          </p:nvSpPr>
          <p:spPr>
            <a:xfrm>
              <a:off x="4201921" y="5310388"/>
              <a:ext cx="7297466" cy="311745"/>
            </a:xfrm>
            <a:prstGeom prst="rect">
              <a:avLst/>
            </a:prstGeom>
            <a:noFill/>
            <a:ln>
              <a:noFill/>
            </a:ln>
          </p:spPr>
          <p:txBody>
            <a:bodyPr wrap="square" lIns="91440" tIns="45720" rIns="91440" bIns="45720" anchor="ctr" anchorCtr="0">
              <a:noAutofit/>
            </a:bodyPr>
            <a:lstStyle/>
            <a:p>
              <a:pPr marL="0" marR="0" lvl="0" indent="0" algn="just"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000000"/>
                  </a:solidFill>
                  <a:effectLst/>
                  <a:uLnTx/>
                  <a:uFillTx/>
                </a:rPr>
                <a:t>本学年还在原贷款期内的学生（</a:t>
              </a:r>
              <a:r>
                <a:rPr kumimoji="0" lang="en-US" altLang="zh-CN" sz="2400" b="1" i="0" u="none" strike="noStrike" kern="1200" cap="none" spc="0" normalizeH="0" baseline="0" noProof="0" dirty="0">
                  <a:ln>
                    <a:noFill/>
                  </a:ln>
                  <a:solidFill>
                    <a:srgbClr val="000000"/>
                  </a:solidFill>
                  <a:effectLst/>
                  <a:uLnTx/>
                  <a:uFillTx/>
                </a:rPr>
                <a:t>2020</a:t>
              </a:r>
              <a:r>
                <a:rPr kumimoji="0" lang="zh-CN" altLang="en-US" sz="2400" b="1" i="0" u="none" strike="noStrike" kern="1200" cap="none" spc="0" normalizeH="0" baseline="0" noProof="0" dirty="0">
                  <a:ln>
                    <a:noFill/>
                  </a:ln>
                  <a:solidFill>
                    <a:srgbClr val="000000"/>
                  </a:solidFill>
                  <a:effectLst/>
                  <a:uLnTx/>
                  <a:uFillTx/>
                </a:rPr>
                <a:t>年及之前按学制办理学生），本次不需要办理贷款。贷款额已发至我校财务处，财务处核实学费和住宿费缴纳情况后根据缴纳情况做相应处理。</a:t>
              </a:r>
              <a:endParaRPr kumimoji="0" lang="de-DE" altLang="zh-CN" sz="2400" b="1" i="0" u="none" strike="noStrike" kern="1200" cap="none" spc="0" normalizeH="0" baseline="0" noProof="0" dirty="0">
                <a:ln>
                  <a:noFill/>
                </a:ln>
                <a:solidFill>
                  <a:srgbClr val="000000"/>
                </a:solidFill>
                <a:effectLst/>
                <a:uLnTx/>
                <a:uFillTx/>
              </a:endParaRPr>
            </a:p>
          </p:txBody>
        </p:sp>
        <p:sp>
          <p:nvSpPr>
            <p:cNvPr id="15" name="iŝḷíďê"/>
            <p:cNvSpPr txBox="1"/>
            <p:nvPr/>
          </p:nvSpPr>
          <p:spPr>
            <a:xfrm>
              <a:off x="2722025" y="3413008"/>
              <a:ext cx="1436658" cy="1621078"/>
            </a:xfrm>
            <a:prstGeom prst="rect">
              <a:avLst/>
            </a:prstGeom>
            <a:noFill/>
            <a:ln>
              <a:noFill/>
            </a:ln>
          </p:spPr>
          <p:txBody>
            <a:bodyPr wrap="square" lIns="91440" tIns="45720" rIns="91440" bIns="45720" anchor="t" anchorCtr="0">
              <a:norm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chemeClr val="tx2"/>
                  </a:solidFill>
                  <a:effectLst/>
                  <a:uLnTx/>
                  <a:uFillTx/>
                </a:rPr>
                <a:t>01</a:t>
              </a:r>
            </a:p>
          </p:txBody>
        </p:sp>
        <p:sp>
          <p:nvSpPr>
            <p:cNvPr id="16" name="íṡ1îḋè"/>
            <p:cNvSpPr txBox="1"/>
            <p:nvPr/>
          </p:nvSpPr>
          <p:spPr>
            <a:xfrm>
              <a:off x="10082242" y="3363853"/>
              <a:ext cx="1436658" cy="1621078"/>
            </a:xfrm>
            <a:prstGeom prst="rect">
              <a:avLst/>
            </a:prstGeom>
            <a:noFill/>
            <a:ln>
              <a:noFill/>
            </a:ln>
          </p:spPr>
          <p:txBody>
            <a:bodyPr wrap="square" lIns="91440" tIns="45720" rIns="91440" bIns="45720" anchor="t" anchorCtr="0">
              <a:normAutofit/>
            </a:bodyPr>
            <a:lstStyle>
              <a:defPPr>
                <a:defRPr lang="zh-CN"/>
              </a:defPPr>
              <a:lvl1pPr>
                <a:buSzPct val="25000"/>
                <a:defRPr sz="7500">
                  <a:solidFill>
                    <a:schemeClr val="bg1">
                      <a:lumMod val="95000"/>
                    </a:schemeClr>
                  </a:solidFill>
                </a:defRPr>
              </a:lvl1p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chemeClr val="tx2"/>
                  </a:solidFill>
                  <a:effectLst/>
                  <a:uLnTx/>
                  <a:uFillTx/>
                </a:rPr>
                <a:t>02</a:t>
              </a:r>
            </a:p>
          </p:txBody>
        </p:sp>
        <p:cxnSp>
          <p:nvCxnSpPr>
            <p:cNvPr id="18" name="直接箭头连接符 17"/>
            <p:cNvCxnSpPr/>
            <p:nvPr/>
          </p:nvCxnSpPr>
          <p:spPr>
            <a:xfrm>
              <a:off x="4097457" y="3438597"/>
              <a:ext cx="0" cy="2708203"/>
            </a:xfrm>
            <a:prstGeom prst="straightConnector1">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24" name="iṡḻïďé"/>
          <p:cNvSpPr/>
          <p:nvPr/>
        </p:nvSpPr>
        <p:spPr>
          <a:xfrm>
            <a:off x="663576" y="2448150"/>
            <a:ext cx="287588" cy="297341"/>
          </a:xfrm>
          <a:custGeom>
            <a:avLst/>
            <a:gdLst/>
            <a:ahLst/>
            <a:cxnLst/>
            <a:rect l="0" t="0" r="0" b="0"/>
            <a:pathLst>
              <a:path w="120000" h="120000" extrusionOk="0">
                <a:moveTo>
                  <a:pt x="59879" y="45112"/>
                </a:moveTo>
                <a:lnTo>
                  <a:pt x="59879" y="45112"/>
                </a:lnTo>
                <a:cubicBezTo>
                  <a:pt x="49014" y="45112"/>
                  <a:pt x="42736" y="52932"/>
                  <a:pt x="42736" y="66466"/>
                </a:cubicBezTo>
                <a:cubicBezTo>
                  <a:pt x="42736" y="80000"/>
                  <a:pt x="49014" y="87819"/>
                  <a:pt x="59879" y="87819"/>
                </a:cubicBezTo>
                <a:cubicBezTo>
                  <a:pt x="70503" y="87819"/>
                  <a:pt x="77022" y="80000"/>
                  <a:pt x="77022" y="66466"/>
                </a:cubicBezTo>
                <a:cubicBezTo>
                  <a:pt x="77022" y="52932"/>
                  <a:pt x="70503" y="45112"/>
                  <a:pt x="59879" y="45112"/>
                </a:cubicBezTo>
                <a:close/>
                <a:moveTo>
                  <a:pt x="106720" y="21052"/>
                </a:moveTo>
                <a:lnTo>
                  <a:pt x="106720" y="21052"/>
                </a:lnTo>
                <a:cubicBezTo>
                  <a:pt x="93923" y="21052"/>
                  <a:pt x="93923" y="21052"/>
                  <a:pt x="93923" y="21052"/>
                </a:cubicBezTo>
                <a:cubicBezTo>
                  <a:pt x="91750" y="21052"/>
                  <a:pt x="89818" y="21052"/>
                  <a:pt x="87645" y="18345"/>
                </a:cubicBezTo>
                <a:cubicBezTo>
                  <a:pt x="85472" y="2406"/>
                  <a:pt x="85472" y="2406"/>
                  <a:pt x="85472" y="2406"/>
                </a:cubicBezTo>
                <a:cubicBezTo>
                  <a:pt x="83299" y="2406"/>
                  <a:pt x="81126" y="0"/>
                  <a:pt x="78953" y="0"/>
                </a:cubicBezTo>
                <a:cubicBezTo>
                  <a:pt x="38390" y="0"/>
                  <a:pt x="38390" y="0"/>
                  <a:pt x="38390" y="0"/>
                </a:cubicBezTo>
                <a:cubicBezTo>
                  <a:pt x="38390" y="0"/>
                  <a:pt x="36217" y="2406"/>
                  <a:pt x="34285" y="2406"/>
                </a:cubicBezTo>
                <a:cubicBezTo>
                  <a:pt x="29698" y="18345"/>
                  <a:pt x="29698" y="18345"/>
                  <a:pt x="29698" y="18345"/>
                </a:cubicBezTo>
                <a:cubicBezTo>
                  <a:pt x="29698" y="21052"/>
                  <a:pt x="27766" y="21052"/>
                  <a:pt x="25593" y="21052"/>
                </a:cubicBezTo>
                <a:cubicBezTo>
                  <a:pt x="12796" y="21052"/>
                  <a:pt x="12796" y="21052"/>
                  <a:pt x="12796" y="21052"/>
                </a:cubicBezTo>
                <a:cubicBezTo>
                  <a:pt x="4104" y="21052"/>
                  <a:pt x="0" y="29172"/>
                  <a:pt x="0" y="36992"/>
                </a:cubicBezTo>
                <a:cubicBezTo>
                  <a:pt x="0" y="103759"/>
                  <a:pt x="0" y="103759"/>
                  <a:pt x="0" y="103759"/>
                </a:cubicBezTo>
                <a:cubicBezTo>
                  <a:pt x="0" y="111879"/>
                  <a:pt x="4104" y="119699"/>
                  <a:pt x="12796" y="119699"/>
                </a:cubicBezTo>
                <a:cubicBezTo>
                  <a:pt x="106720" y="119699"/>
                  <a:pt x="106720" y="119699"/>
                  <a:pt x="106720" y="119699"/>
                </a:cubicBezTo>
                <a:cubicBezTo>
                  <a:pt x="113480" y="119699"/>
                  <a:pt x="119758" y="111879"/>
                  <a:pt x="119758" y="103759"/>
                </a:cubicBezTo>
                <a:cubicBezTo>
                  <a:pt x="119758" y="36992"/>
                  <a:pt x="119758" y="36992"/>
                  <a:pt x="119758" y="36992"/>
                </a:cubicBezTo>
                <a:cubicBezTo>
                  <a:pt x="119758" y="29172"/>
                  <a:pt x="113480" y="21052"/>
                  <a:pt x="106720" y="21052"/>
                </a:cubicBezTo>
                <a:close/>
                <a:moveTo>
                  <a:pt x="59879" y="103759"/>
                </a:moveTo>
                <a:lnTo>
                  <a:pt x="59879" y="103759"/>
                </a:lnTo>
                <a:cubicBezTo>
                  <a:pt x="42736" y="103759"/>
                  <a:pt x="29698" y="87819"/>
                  <a:pt x="29698" y="66466"/>
                </a:cubicBezTo>
                <a:cubicBezTo>
                  <a:pt x="29698" y="45112"/>
                  <a:pt x="42736" y="29172"/>
                  <a:pt x="59879" y="29172"/>
                </a:cubicBezTo>
                <a:cubicBezTo>
                  <a:pt x="77022" y="29172"/>
                  <a:pt x="89818" y="45112"/>
                  <a:pt x="89818" y="66466"/>
                </a:cubicBezTo>
                <a:cubicBezTo>
                  <a:pt x="89818" y="87819"/>
                  <a:pt x="77022" y="103759"/>
                  <a:pt x="59879" y="103759"/>
                </a:cubicBezTo>
                <a:close/>
                <a:moveTo>
                  <a:pt x="102615" y="47819"/>
                </a:moveTo>
                <a:lnTo>
                  <a:pt x="102615" y="47819"/>
                </a:lnTo>
                <a:cubicBezTo>
                  <a:pt x="100442" y="47819"/>
                  <a:pt x="98269" y="45112"/>
                  <a:pt x="98269" y="42406"/>
                </a:cubicBezTo>
                <a:cubicBezTo>
                  <a:pt x="98269" y="39699"/>
                  <a:pt x="100442" y="36992"/>
                  <a:pt x="102615" y="36992"/>
                </a:cubicBezTo>
                <a:cubicBezTo>
                  <a:pt x="104547" y="36992"/>
                  <a:pt x="106720" y="39699"/>
                  <a:pt x="106720" y="42406"/>
                </a:cubicBezTo>
                <a:cubicBezTo>
                  <a:pt x="106720" y="45112"/>
                  <a:pt x="104547" y="47819"/>
                  <a:pt x="102615" y="47819"/>
                </a:cubicBez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5" name="îṣľíḍé"/>
          <p:cNvSpPr/>
          <p:nvPr/>
        </p:nvSpPr>
        <p:spPr>
          <a:xfrm>
            <a:off x="4182237" y="2443020"/>
            <a:ext cx="292053" cy="307599"/>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特殊情况说明</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t>6</a:t>
            </a:fld>
            <a:endParaRPr lang="zh-CN" altLang="en-US" dirty="0"/>
          </a:p>
        </p:txBody>
      </p:sp>
      <p:grpSp>
        <p:nvGrpSpPr>
          <p:cNvPr id="5" name="a1e73f40-0fce-404c-9561-6cbbac204b3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3575" y="1786280"/>
            <a:ext cx="10845801" cy="2708203"/>
            <a:chOff x="673099" y="3374013"/>
            <a:chExt cx="10845801" cy="2708203"/>
          </a:xfrm>
        </p:grpSpPr>
        <p:sp>
          <p:nvSpPr>
            <p:cNvPr id="10" name="ísḻiďé"/>
            <p:cNvSpPr txBox="1"/>
            <p:nvPr/>
          </p:nvSpPr>
          <p:spPr>
            <a:xfrm>
              <a:off x="673099" y="5181579"/>
              <a:ext cx="5205209" cy="311745"/>
            </a:xfrm>
            <a:prstGeom prst="rect">
              <a:avLst/>
            </a:prstGeom>
            <a:noFill/>
            <a:ln>
              <a:noFill/>
            </a:ln>
          </p:spPr>
          <p:txBody>
            <a:bodyPr wrap="square" lIns="91440" tIns="45720" rIns="91440" bIns="45720" anchor="ctr" anchorCtr="0">
              <a:noAutofit/>
            </a:bodyPr>
            <a:lstStyle/>
            <a:p>
              <a:pPr marL="0" marR="0" lvl="0" indent="0" algn="just"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000000"/>
                  </a:solidFill>
                  <a:effectLst/>
                  <a:uLnTx/>
                  <a:uFillTx/>
                </a:rPr>
                <a:t>处于贷款期限中，学校公派出国交流、休学等不在校期间，可向银行申请退贷同时办理还款手续。</a:t>
              </a:r>
              <a:endParaRPr kumimoji="0" lang="de-DE" sz="2400" b="1" i="0" u="none" strike="noStrike" kern="1200" cap="none" spc="0" normalizeH="0" baseline="0" noProof="0" dirty="0">
                <a:ln>
                  <a:noFill/>
                </a:ln>
                <a:solidFill>
                  <a:srgbClr val="000000"/>
                </a:solidFill>
                <a:effectLst/>
                <a:uLnTx/>
                <a:uFillTx/>
              </a:endParaRPr>
            </a:p>
          </p:txBody>
        </p:sp>
        <p:sp>
          <p:nvSpPr>
            <p:cNvPr id="13" name="iśḷïḋé"/>
            <p:cNvSpPr txBox="1"/>
            <p:nvPr/>
          </p:nvSpPr>
          <p:spPr>
            <a:xfrm>
              <a:off x="6412852" y="5181579"/>
              <a:ext cx="5076375" cy="311745"/>
            </a:xfrm>
            <a:prstGeom prst="rect">
              <a:avLst/>
            </a:prstGeom>
            <a:noFill/>
            <a:ln>
              <a:noFill/>
            </a:ln>
          </p:spPr>
          <p:txBody>
            <a:bodyPr wrap="square" lIns="91440" tIns="45720" rIns="91440" bIns="45720" anchor="ctr" anchorCtr="0">
              <a:noAutofit/>
            </a:bodyPr>
            <a:lstStyle/>
            <a:p>
              <a:pPr marL="0" marR="0" lvl="0" indent="0" algn="just"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000000"/>
                  </a:solidFill>
                  <a:effectLst/>
                  <a:uLnTx/>
                  <a:uFillTx/>
                </a:rPr>
                <a:t>如确定退学、肄业、结业，需办理还款手续，一般需要提前结清，方可正常离校。</a:t>
              </a:r>
              <a:endParaRPr kumimoji="0" lang="de-DE" altLang="zh-CN" sz="2400" b="1" i="0" u="none" strike="noStrike" kern="1200" cap="none" spc="0" normalizeH="0" baseline="0" noProof="0" dirty="0">
                <a:ln>
                  <a:noFill/>
                </a:ln>
                <a:solidFill>
                  <a:srgbClr val="000000"/>
                </a:solidFill>
                <a:effectLst/>
                <a:uLnTx/>
                <a:uFillTx/>
              </a:endParaRPr>
            </a:p>
          </p:txBody>
        </p:sp>
        <p:sp>
          <p:nvSpPr>
            <p:cNvPr id="15" name="iŝḷíďê"/>
            <p:cNvSpPr txBox="1"/>
            <p:nvPr/>
          </p:nvSpPr>
          <p:spPr>
            <a:xfrm>
              <a:off x="4441650" y="3374013"/>
              <a:ext cx="1436658" cy="1621078"/>
            </a:xfrm>
            <a:prstGeom prst="rect">
              <a:avLst/>
            </a:prstGeom>
            <a:noFill/>
            <a:ln>
              <a:noFill/>
            </a:ln>
          </p:spPr>
          <p:txBody>
            <a:bodyPr wrap="square" lIns="91440" tIns="45720" rIns="91440" bIns="45720" anchor="t" anchorCtr="0">
              <a:normAutofit/>
            </a:body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chemeClr val="tx2"/>
                  </a:solidFill>
                  <a:effectLst/>
                  <a:uLnTx/>
                  <a:uFillTx/>
                </a:rPr>
                <a:t>01</a:t>
              </a:r>
            </a:p>
          </p:txBody>
        </p:sp>
        <p:sp>
          <p:nvSpPr>
            <p:cNvPr id="16" name="íṡ1îḋè"/>
            <p:cNvSpPr txBox="1"/>
            <p:nvPr/>
          </p:nvSpPr>
          <p:spPr>
            <a:xfrm>
              <a:off x="10082242" y="3374013"/>
              <a:ext cx="1436658" cy="1621078"/>
            </a:xfrm>
            <a:prstGeom prst="rect">
              <a:avLst/>
            </a:prstGeom>
            <a:noFill/>
            <a:ln>
              <a:noFill/>
            </a:ln>
          </p:spPr>
          <p:txBody>
            <a:bodyPr wrap="square" lIns="91440" tIns="45720" rIns="91440" bIns="45720" anchor="t" anchorCtr="0">
              <a:normAutofit/>
            </a:bodyPr>
            <a:lstStyle>
              <a:defPPr>
                <a:defRPr lang="zh-CN"/>
              </a:defPPr>
              <a:lvl1pPr>
                <a:buSzPct val="25000"/>
                <a:defRPr sz="7500">
                  <a:solidFill>
                    <a:schemeClr val="bg1">
                      <a:lumMod val="95000"/>
                    </a:schemeClr>
                  </a:solidFill>
                </a:defRPr>
              </a:lvl1pPr>
            </a:lstStyle>
            <a:p>
              <a:pPr marL="0" marR="0" lvl="0" indent="0" algn="l" defTabSz="913765" rtl="0" eaLnBrk="1" fontAlgn="auto" latinLnBrk="0" hangingPunct="1">
                <a:lnSpc>
                  <a:spcPct val="100000"/>
                </a:lnSpc>
                <a:spcBef>
                  <a:spcPts val="0"/>
                </a:spcBef>
                <a:spcAft>
                  <a:spcPts val="0"/>
                </a:spcAft>
                <a:buClrTx/>
                <a:buSzPct val="25000"/>
                <a:buFontTx/>
                <a:buNone/>
                <a:defRPr/>
              </a:pPr>
              <a:r>
                <a:rPr kumimoji="0" lang="de-DE" sz="7500" b="0" i="0" u="none" strike="noStrike" kern="1200" cap="none" spc="0" normalizeH="0" baseline="0" noProof="0" dirty="0">
                  <a:ln>
                    <a:noFill/>
                  </a:ln>
                  <a:solidFill>
                    <a:schemeClr val="tx2"/>
                  </a:solidFill>
                  <a:effectLst/>
                  <a:uLnTx/>
                  <a:uFillTx/>
                </a:rPr>
                <a:t>02</a:t>
              </a:r>
            </a:p>
          </p:txBody>
        </p:sp>
        <p:cxnSp>
          <p:nvCxnSpPr>
            <p:cNvPr id="18" name="直接箭头连接符 17"/>
            <p:cNvCxnSpPr/>
            <p:nvPr/>
          </p:nvCxnSpPr>
          <p:spPr>
            <a:xfrm>
              <a:off x="6104729" y="3374013"/>
              <a:ext cx="0" cy="2708203"/>
            </a:xfrm>
            <a:prstGeom prst="straightConnector1">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24" name="iṡḻïďé"/>
          <p:cNvSpPr/>
          <p:nvPr/>
        </p:nvSpPr>
        <p:spPr>
          <a:xfrm>
            <a:off x="663576" y="2448150"/>
            <a:ext cx="287588" cy="297341"/>
          </a:xfrm>
          <a:custGeom>
            <a:avLst/>
            <a:gdLst/>
            <a:ahLst/>
            <a:cxnLst/>
            <a:rect l="0" t="0" r="0" b="0"/>
            <a:pathLst>
              <a:path w="120000" h="120000" extrusionOk="0">
                <a:moveTo>
                  <a:pt x="59879" y="45112"/>
                </a:moveTo>
                <a:lnTo>
                  <a:pt x="59879" y="45112"/>
                </a:lnTo>
                <a:cubicBezTo>
                  <a:pt x="49014" y="45112"/>
                  <a:pt x="42736" y="52932"/>
                  <a:pt x="42736" y="66466"/>
                </a:cubicBezTo>
                <a:cubicBezTo>
                  <a:pt x="42736" y="80000"/>
                  <a:pt x="49014" y="87819"/>
                  <a:pt x="59879" y="87819"/>
                </a:cubicBezTo>
                <a:cubicBezTo>
                  <a:pt x="70503" y="87819"/>
                  <a:pt x="77022" y="80000"/>
                  <a:pt x="77022" y="66466"/>
                </a:cubicBezTo>
                <a:cubicBezTo>
                  <a:pt x="77022" y="52932"/>
                  <a:pt x="70503" y="45112"/>
                  <a:pt x="59879" y="45112"/>
                </a:cubicBezTo>
                <a:close/>
                <a:moveTo>
                  <a:pt x="106720" y="21052"/>
                </a:moveTo>
                <a:lnTo>
                  <a:pt x="106720" y="21052"/>
                </a:lnTo>
                <a:cubicBezTo>
                  <a:pt x="93923" y="21052"/>
                  <a:pt x="93923" y="21052"/>
                  <a:pt x="93923" y="21052"/>
                </a:cubicBezTo>
                <a:cubicBezTo>
                  <a:pt x="91750" y="21052"/>
                  <a:pt x="89818" y="21052"/>
                  <a:pt x="87645" y="18345"/>
                </a:cubicBezTo>
                <a:cubicBezTo>
                  <a:pt x="85472" y="2406"/>
                  <a:pt x="85472" y="2406"/>
                  <a:pt x="85472" y="2406"/>
                </a:cubicBezTo>
                <a:cubicBezTo>
                  <a:pt x="83299" y="2406"/>
                  <a:pt x="81126" y="0"/>
                  <a:pt x="78953" y="0"/>
                </a:cubicBezTo>
                <a:cubicBezTo>
                  <a:pt x="38390" y="0"/>
                  <a:pt x="38390" y="0"/>
                  <a:pt x="38390" y="0"/>
                </a:cubicBezTo>
                <a:cubicBezTo>
                  <a:pt x="38390" y="0"/>
                  <a:pt x="36217" y="2406"/>
                  <a:pt x="34285" y="2406"/>
                </a:cubicBezTo>
                <a:cubicBezTo>
                  <a:pt x="29698" y="18345"/>
                  <a:pt x="29698" y="18345"/>
                  <a:pt x="29698" y="18345"/>
                </a:cubicBezTo>
                <a:cubicBezTo>
                  <a:pt x="29698" y="21052"/>
                  <a:pt x="27766" y="21052"/>
                  <a:pt x="25593" y="21052"/>
                </a:cubicBezTo>
                <a:cubicBezTo>
                  <a:pt x="12796" y="21052"/>
                  <a:pt x="12796" y="21052"/>
                  <a:pt x="12796" y="21052"/>
                </a:cubicBezTo>
                <a:cubicBezTo>
                  <a:pt x="4104" y="21052"/>
                  <a:pt x="0" y="29172"/>
                  <a:pt x="0" y="36992"/>
                </a:cubicBezTo>
                <a:cubicBezTo>
                  <a:pt x="0" y="103759"/>
                  <a:pt x="0" y="103759"/>
                  <a:pt x="0" y="103759"/>
                </a:cubicBezTo>
                <a:cubicBezTo>
                  <a:pt x="0" y="111879"/>
                  <a:pt x="4104" y="119699"/>
                  <a:pt x="12796" y="119699"/>
                </a:cubicBezTo>
                <a:cubicBezTo>
                  <a:pt x="106720" y="119699"/>
                  <a:pt x="106720" y="119699"/>
                  <a:pt x="106720" y="119699"/>
                </a:cubicBezTo>
                <a:cubicBezTo>
                  <a:pt x="113480" y="119699"/>
                  <a:pt x="119758" y="111879"/>
                  <a:pt x="119758" y="103759"/>
                </a:cubicBezTo>
                <a:cubicBezTo>
                  <a:pt x="119758" y="36992"/>
                  <a:pt x="119758" y="36992"/>
                  <a:pt x="119758" y="36992"/>
                </a:cubicBezTo>
                <a:cubicBezTo>
                  <a:pt x="119758" y="29172"/>
                  <a:pt x="113480" y="21052"/>
                  <a:pt x="106720" y="21052"/>
                </a:cubicBezTo>
                <a:close/>
                <a:moveTo>
                  <a:pt x="59879" y="103759"/>
                </a:moveTo>
                <a:lnTo>
                  <a:pt x="59879" y="103759"/>
                </a:lnTo>
                <a:cubicBezTo>
                  <a:pt x="42736" y="103759"/>
                  <a:pt x="29698" y="87819"/>
                  <a:pt x="29698" y="66466"/>
                </a:cubicBezTo>
                <a:cubicBezTo>
                  <a:pt x="29698" y="45112"/>
                  <a:pt x="42736" y="29172"/>
                  <a:pt x="59879" y="29172"/>
                </a:cubicBezTo>
                <a:cubicBezTo>
                  <a:pt x="77022" y="29172"/>
                  <a:pt x="89818" y="45112"/>
                  <a:pt x="89818" y="66466"/>
                </a:cubicBezTo>
                <a:cubicBezTo>
                  <a:pt x="89818" y="87819"/>
                  <a:pt x="77022" y="103759"/>
                  <a:pt x="59879" y="103759"/>
                </a:cubicBezTo>
                <a:close/>
                <a:moveTo>
                  <a:pt x="102615" y="47819"/>
                </a:moveTo>
                <a:lnTo>
                  <a:pt x="102615" y="47819"/>
                </a:lnTo>
                <a:cubicBezTo>
                  <a:pt x="100442" y="47819"/>
                  <a:pt x="98269" y="45112"/>
                  <a:pt x="98269" y="42406"/>
                </a:cubicBezTo>
                <a:cubicBezTo>
                  <a:pt x="98269" y="39699"/>
                  <a:pt x="100442" y="36992"/>
                  <a:pt x="102615" y="36992"/>
                </a:cubicBezTo>
                <a:cubicBezTo>
                  <a:pt x="104547" y="36992"/>
                  <a:pt x="106720" y="39699"/>
                  <a:pt x="106720" y="42406"/>
                </a:cubicBezTo>
                <a:cubicBezTo>
                  <a:pt x="106720" y="45112"/>
                  <a:pt x="104547" y="47819"/>
                  <a:pt x="102615" y="47819"/>
                </a:cubicBez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5" name="îṣľíḍé"/>
          <p:cNvSpPr/>
          <p:nvPr/>
        </p:nvSpPr>
        <p:spPr>
          <a:xfrm>
            <a:off x="6403328" y="2432827"/>
            <a:ext cx="292053" cy="307599"/>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a:ln>
            <a:noFill/>
          </a:ln>
        </p:spPr>
        <p:txBody>
          <a:bodyPr wrap="square" lIns="91440" tIns="45720" rIns="91440" bIns="45720" anchor="ctr" anchorCtr="0">
            <a:normAutofit fontScale="25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贷款金额有关规定</a:t>
            </a:r>
          </a:p>
        </p:txBody>
      </p:sp>
      <p:grpSp>
        <p:nvGrpSpPr>
          <p:cNvPr id="5" name="0c1906fc-cdca-4930-a24c-61aa9d8dcb1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4110" y="1607604"/>
            <a:ext cx="10218171" cy="4456121"/>
            <a:chOff x="674745" y="1391466"/>
            <a:chExt cx="10218171" cy="4456121"/>
          </a:xfrm>
        </p:grpSpPr>
        <p:grpSp>
          <p:nvGrpSpPr>
            <p:cNvPr id="6" name="íṧ1íḓe"/>
            <p:cNvGrpSpPr/>
            <p:nvPr/>
          </p:nvGrpSpPr>
          <p:grpSpPr>
            <a:xfrm>
              <a:off x="1628036" y="2536528"/>
              <a:ext cx="4564963" cy="3311059"/>
              <a:chOff x="1628036" y="2536528"/>
              <a:chExt cx="4564963" cy="3311059"/>
            </a:xfrm>
          </p:grpSpPr>
          <p:sp>
            <p:nvSpPr>
              <p:cNvPr id="25" name="ïSľïḋe"/>
              <p:cNvSpPr/>
              <p:nvPr/>
            </p:nvSpPr>
            <p:spPr bwMode="auto">
              <a:xfrm>
                <a:off x="2453807" y="2910563"/>
                <a:ext cx="831414" cy="2937023"/>
              </a:xfrm>
              <a:custGeom>
                <a:avLst/>
                <a:gdLst/>
                <a:ahLst/>
                <a:cxnLst>
                  <a:cxn ang="0">
                    <a:pos x="0" y="175"/>
                  </a:cxn>
                  <a:cxn ang="0">
                    <a:pos x="0" y="1382"/>
                  </a:cxn>
                  <a:cxn ang="0">
                    <a:pos x="372" y="1382"/>
                  </a:cxn>
                  <a:cxn ang="0">
                    <a:pos x="372" y="0"/>
                  </a:cxn>
                  <a:cxn ang="0">
                    <a:pos x="0" y="175"/>
                  </a:cxn>
                </a:cxnLst>
                <a:rect l="0" t="0" r="r" b="b"/>
                <a:pathLst>
                  <a:path w="372" h="1382">
                    <a:moveTo>
                      <a:pt x="0" y="175"/>
                    </a:moveTo>
                    <a:lnTo>
                      <a:pt x="0" y="1382"/>
                    </a:lnTo>
                    <a:lnTo>
                      <a:pt x="372" y="1382"/>
                    </a:lnTo>
                    <a:lnTo>
                      <a:pt x="372" y="0"/>
                    </a:lnTo>
                    <a:lnTo>
                      <a:pt x="0" y="175"/>
                    </a:lnTo>
                  </a:path>
                </a:pathLst>
              </a:custGeom>
              <a:noFill/>
              <a:ln w="9525">
                <a:noFill/>
                <a:round/>
              </a:ln>
            </p:spPr>
            <p:txBody>
              <a:bodyPr anchor="ctr"/>
              <a:lstStyle/>
              <a:p>
                <a:pPr algn="ctr"/>
                <a:endParaRPr/>
              </a:p>
            </p:txBody>
          </p:sp>
          <p:sp>
            <p:nvSpPr>
              <p:cNvPr id="27" name="iṥlidê"/>
              <p:cNvSpPr/>
              <p:nvPr/>
            </p:nvSpPr>
            <p:spPr bwMode="auto">
              <a:xfrm>
                <a:off x="3510956" y="2536528"/>
                <a:ext cx="831414" cy="3311057"/>
              </a:xfrm>
              <a:custGeom>
                <a:avLst/>
                <a:gdLst/>
                <a:ahLst/>
                <a:cxnLst>
                  <a:cxn ang="0">
                    <a:pos x="275" y="0"/>
                  </a:cxn>
                  <a:cxn ang="0">
                    <a:pos x="0" y="129"/>
                  </a:cxn>
                  <a:cxn ang="0">
                    <a:pos x="0" y="1558"/>
                  </a:cxn>
                  <a:cxn ang="0">
                    <a:pos x="372" y="1558"/>
                  </a:cxn>
                  <a:cxn ang="0">
                    <a:pos x="372" y="33"/>
                  </a:cxn>
                  <a:cxn ang="0">
                    <a:pos x="275" y="0"/>
                  </a:cxn>
                </a:cxnLst>
                <a:rect l="0" t="0" r="r" b="b"/>
                <a:pathLst>
                  <a:path w="372" h="1558">
                    <a:moveTo>
                      <a:pt x="275" y="0"/>
                    </a:moveTo>
                    <a:lnTo>
                      <a:pt x="0" y="129"/>
                    </a:lnTo>
                    <a:lnTo>
                      <a:pt x="0" y="1558"/>
                    </a:lnTo>
                    <a:lnTo>
                      <a:pt x="372" y="1558"/>
                    </a:lnTo>
                    <a:lnTo>
                      <a:pt x="372" y="33"/>
                    </a:lnTo>
                    <a:lnTo>
                      <a:pt x="275" y="0"/>
                    </a:lnTo>
                  </a:path>
                </a:pathLst>
              </a:custGeom>
              <a:noFill/>
              <a:ln w="9525">
                <a:noFill/>
                <a:round/>
              </a:ln>
            </p:spPr>
            <p:txBody>
              <a:bodyPr anchor="ctr"/>
              <a:lstStyle/>
              <a:p>
                <a:pPr algn="ctr"/>
                <a:endParaRPr/>
              </a:p>
            </p:txBody>
          </p:sp>
          <p:sp>
            <p:nvSpPr>
              <p:cNvPr id="29" name="îş1íḑé"/>
              <p:cNvSpPr/>
              <p:nvPr/>
            </p:nvSpPr>
            <p:spPr bwMode="auto">
              <a:xfrm>
                <a:off x="4563632" y="2683168"/>
                <a:ext cx="831414" cy="3164419"/>
              </a:xfrm>
              <a:custGeom>
                <a:avLst/>
                <a:gdLst/>
                <a:ahLst/>
                <a:cxnLst>
                  <a:cxn ang="0">
                    <a:pos x="0" y="0"/>
                  </a:cxn>
                  <a:cxn ang="0">
                    <a:pos x="0" y="1489"/>
                  </a:cxn>
                  <a:cxn ang="0">
                    <a:pos x="372" y="1489"/>
                  </a:cxn>
                  <a:cxn ang="0">
                    <a:pos x="372" y="130"/>
                  </a:cxn>
                  <a:cxn ang="0">
                    <a:pos x="0" y="0"/>
                  </a:cxn>
                </a:cxnLst>
                <a:rect l="0" t="0" r="r" b="b"/>
                <a:pathLst>
                  <a:path w="372" h="1489">
                    <a:moveTo>
                      <a:pt x="0" y="0"/>
                    </a:moveTo>
                    <a:lnTo>
                      <a:pt x="0" y="1489"/>
                    </a:lnTo>
                    <a:lnTo>
                      <a:pt x="372" y="1489"/>
                    </a:lnTo>
                    <a:lnTo>
                      <a:pt x="372" y="130"/>
                    </a:lnTo>
                    <a:lnTo>
                      <a:pt x="0" y="0"/>
                    </a:lnTo>
                  </a:path>
                </a:pathLst>
              </a:custGeom>
              <a:noFill/>
              <a:ln w="9525">
                <a:noFill/>
                <a:round/>
              </a:ln>
            </p:spPr>
            <p:txBody>
              <a:bodyPr anchor="ctr"/>
              <a:lstStyle/>
              <a:p>
                <a:pPr algn="ctr"/>
                <a:endParaRPr/>
              </a:p>
            </p:txBody>
          </p:sp>
          <p:grpSp>
            <p:nvGrpSpPr>
              <p:cNvPr id="31" name="îśḷïḓè"/>
              <p:cNvGrpSpPr/>
              <p:nvPr/>
            </p:nvGrpSpPr>
            <p:grpSpPr>
              <a:xfrm>
                <a:off x="5875261" y="2931082"/>
                <a:ext cx="317736" cy="386514"/>
                <a:chOff x="5105400" y="2362200"/>
                <a:chExt cx="212725" cy="258763"/>
              </a:xfrm>
              <a:solidFill>
                <a:schemeClr val="bg1"/>
              </a:solidFill>
            </p:grpSpPr>
            <p:sp>
              <p:nvSpPr>
                <p:cNvPr id="65" name="îṥľîďé"/>
                <p:cNvSpPr/>
                <p:nvPr/>
              </p:nvSpPr>
              <p:spPr bwMode="auto">
                <a:xfrm>
                  <a:off x="5197475" y="2606675"/>
                  <a:ext cx="25400" cy="14288"/>
                </a:xfrm>
                <a:custGeom>
                  <a:avLst/>
                  <a:gdLst/>
                  <a:ahLst/>
                  <a:cxnLst>
                    <a:cxn ang="0">
                      <a:pos x="7" y="0"/>
                    </a:cxn>
                    <a:cxn ang="0">
                      <a:pos x="3" y="0"/>
                    </a:cxn>
                    <a:cxn ang="0">
                      <a:pos x="0" y="2"/>
                    </a:cxn>
                    <a:cxn ang="0">
                      <a:pos x="0" y="2"/>
                    </a:cxn>
                    <a:cxn ang="0">
                      <a:pos x="3" y="5"/>
                    </a:cxn>
                    <a:cxn ang="0">
                      <a:pos x="7" y="5"/>
                    </a:cxn>
                    <a:cxn ang="0">
                      <a:pos x="9" y="2"/>
                    </a:cxn>
                    <a:cxn ang="0">
                      <a:pos x="9" y="2"/>
                    </a:cxn>
                    <a:cxn ang="0">
                      <a:pos x="7" y="0"/>
                    </a:cxn>
                  </a:cxnLst>
                  <a:rect l="0" t="0" r="r" b="b"/>
                  <a:pathLst>
                    <a:path w="9" h="5">
                      <a:moveTo>
                        <a:pt x="7" y="0"/>
                      </a:moveTo>
                      <a:cubicBezTo>
                        <a:pt x="3" y="0"/>
                        <a:pt x="3" y="0"/>
                        <a:pt x="3" y="0"/>
                      </a:cubicBezTo>
                      <a:cubicBezTo>
                        <a:pt x="1" y="0"/>
                        <a:pt x="0" y="1"/>
                        <a:pt x="0" y="2"/>
                      </a:cubicBezTo>
                      <a:cubicBezTo>
                        <a:pt x="0" y="2"/>
                        <a:pt x="0" y="2"/>
                        <a:pt x="0" y="2"/>
                      </a:cubicBezTo>
                      <a:cubicBezTo>
                        <a:pt x="0" y="4"/>
                        <a:pt x="1" y="5"/>
                        <a:pt x="3" y="5"/>
                      </a:cubicBezTo>
                      <a:cubicBezTo>
                        <a:pt x="7" y="5"/>
                        <a:pt x="7" y="5"/>
                        <a:pt x="7" y="5"/>
                      </a:cubicBezTo>
                      <a:cubicBezTo>
                        <a:pt x="8" y="5"/>
                        <a:pt x="9" y="4"/>
                        <a:pt x="9" y="2"/>
                      </a:cubicBezTo>
                      <a:cubicBezTo>
                        <a:pt x="9" y="2"/>
                        <a:pt x="9" y="2"/>
                        <a:pt x="9" y="2"/>
                      </a:cubicBezTo>
                      <a:cubicBezTo>
                        <a:pt x="9" y="1"/>
                        <a:pt x="8" y="0"/>
                        <a:pt x="7" y="0"/>
                      </a:cubicBezTo>
                    </a:path>
                  </a:pathLst>
                </a:custGeom>
                <a:grpFill/>
                <a:ln w="9525">
                  <a:noFill/>
                  <a:round/>
                </a:ln>
              </p:spPr>
              <p:txBody>
                <a:bodyPr anchor="ctr"/>
                <a:lstStyle/>
                <a:p>
                  <a:pPr algn="ctr"/>
                  <a:endParaRPr/>
                </a:p>
              </p:txBody>
            </p:sp>
            <p:sp>
              <p:nvSpPr>
                <p:cNvPr id="66" name="íṥḷíḓè"/>
                <p:cNvSpPr/>
                <p:nvPr/>
              </p:nvSpPr>
              <p:spPr bwMode="auto">
                <a:xfrm>
                  <a:off x="5189538" y="2589213"/>
                  <a:ext cx="44450" cy="14288"/>
                </a:xfrm>
                <a:custGeom>
                  <a:avLst/>
                  <a:gdLst/>
                  <a:ahLst/>
                  <a:cxnLst>
                    <a:cxn ang="0">
                      <a:pos x="13" y="0"/>
                    </a:cxn>
                    <a:cxn ang="0">
                      <a:pos x="2" y="0"/>
                    </a:cxn>
                    <a:cxn ang="0">
                      <a:pos x="0" y="3"/>
                    </a:cxn>
                    <a:cxn ang="0">
                      <a:pos x="0" y="3"/>
                    </a:cxn>
                    <a:cxn ang="0">
                      <a:pos x="2" y="5"/>
                    </a:cxn>
                    <a:cxn ang="0">
                      <a:pos x="13" y="5"/>
                    </a:cxn>
                    <a:cxn ang="0">
                      <a:pos x="16" y="3"/>
                    </a:cxn>
                    <a:cxn ang="0">
                      <a:pos x="16" y="3"/>
                    </a:cxn>
                    <a:cxn ang="0">
                      <a:pos x="13" y="0"/>
                    </a:cxn>
                  </a:cxnLst>
                  <a:rect l="0" t="0" r="r" b="b"/>
                  <a:pathLst>
                    <a:path w="16" h="5">
                      <a:moveTo>
                        <a:pt x="13" y="0"/>
                      </a:moveTo>
                      <a:cubicBezTo>
                        <a:pt x="2" y="0"/>
                        <a:pt x="2" y="0"/>
                        <a:pt x="2" y="0"/>
                      </a:cubicBezTo>
                      <a:cubicBezTo>
                        <a:pt x="1" y="0"/>
                        <a:pt x="0" y="1"/>
                        <a:pt x="0" y="3"/>
                      </a:cubicBezTo>
                      <a:cubicBezTo>
                        <a:pt x="0" y="3"/>
                        <a:pt x="0" y="3"/>
                        <a:pt x="0" y="3"/>
                      </a:cubicBezTo>
                      <a:cubicBezTo>
                        <a:pt x="0" y="4"/>
                        <a:pt x="1" y="5"/>
                        <a:pt x="2" y="5"/>
                      </a:cubicBezTo>
                      <a:cubicBezTo>
                        <a:pt x="13" y="5"/>
                        <a:pt x="13" y="5"/>
                        <a:pt x="13" y="5"/>
                      </a:cubicBezTo>
                      <a:cubicBezTo>
                        <a:pt x="15" y="5"/>
                        <a:pt x="16" y="4"/>
                        <a:pt x="16" y="3"/>
                      </a:cubicBezTo>
                      <a:cubicBezTo>
                        <a:pt x="16" y="3"/>
                        <a:pt x="16" y="3"/>
                        <a:pt x="16" y="3"/>
                      </a:cubicBezTo>
                      <a:cubicBezTo>
                        <a:pt x="16" y="1"/>
                        <a:pt x="15" y="0"/>
                        <a:pt x="13" y="0"/>
                      </a:cubicBezTo>
                    </a:path>
                  </a:pathLst>
                </a:custGeom>
                <a:grpFill/>
                <a:ln w="9525">
                  <a:noFill/>
                  <a:round/>
                </a:ln>
              </p:spPr>
              <p:txBody>
                <a:bodyPr anchor="ctr"/>
                <a:lstStyle/>
                <a:p>
                  <a:pPr algn="ctr"/>
                  <a:endParaRPr/>
                </a:p>
              </p:txBody>
            </p:sp>
            <p:sp>
              <p:nvSpPr>
                <p:cNvPr id="67" name="îṩļíḋe"/>
                <p:cNvSpPr/>
                <p:nvPr/>
              </p:nvSpPr>
              <p:spPr bwMode="auto">
                <a:xfrm>
                  <a:off x="5181600" y="2570163"/>
                  <a:ext cx="58738" cy="19050"/>
                </a:xfrm>
                <a:custGeom>
                  <a:avLst/>
                  <a:gdLst/>
                  <a:ahLst/>
                  <a:cxnLst>
                    <a:cxn ang="0">
                      <a:pos x="18" y="0"/>
                    </a:cxn>
                    <a:cxn ang="0">
                      <a:pos x="4" y="0"/>
                    </a:cxn>
                    <a:cxn ang="0">
                      <a:pos x="0" y="3"/>
                    </a:cxn>
                    <a:cxn ang="0">
                      <a:pos x="0" y="3"/>
                    </a:cxn>
                    <a:cxn ang="0">
                      <a:pos x="4" y="7"/>
                    </a:cxn>
                    <a:cxn ang="0">
                      <a:pos x="18" y="7"/>
                    </a:cxn>
                    <a:cxn ang="0">
                      <a:pos x="21" y="3"/>
                    </a:cxn>
                    <a:cxn ang="0">
                      <a:pos x="21" y="3"/>
                    </a:cxn>
                    <a:cxn ang="0">
                      <a:pos x="18" y="0"/>
                    </a:cxn>
                  </a:cxnLst>
                  <a:rect l="0" t="0" r="r" b="b"/>
                  <a:pathLst>
                    <a:path w="21" h="7">
                      <a:moveTo>
                        <a:pt x="18" y="0"/>
                      </a:moveTo>
                      <a:cubicBezTo>
                        <a:pt x="4" y="0"/>
                        <a:pt x="4" y="0"/>
                        <a:pt x="4" y="0"/>
                      </a:cubicBezTo>
                      <a:cubicBezTo>
                        <a:pt x="2" y="0"/>
                        <a:pt x="0" y="1"/>
                        <a:pt x="0" y="3"/>
                      </a:cubicBezTo>
                      <a:cubicBezTo>
                        <a:pt x="0" y="3"/>
                        <a:pt x="0" y="3"/>
                        <a:pt x="0" y="3"/>
                      </a:cubicBezTo>
                      <a:cubicBezTo>
                        <a:pt x="0" y="5"/>
                        <a:pt x="2" y="7"/>
                        <a:pt x="4" y="7"/>
                      </a:cubicBezTo>
                      <a:cubicBezTo>
                        <a:pt x="18" y="7"/>
                        <a:pt x="18" y="7"/>
                        <a:pt x="18" y="7"/>
                      </a:cubicBezTo>
                      <a:cubicBezTo>
                        <a:pt x="20" y="7"/>
                        <a:pt x="21" y="5"/>
                        <a:pt x="21" y="3"/>
                      </a:cubicBezTo>
                      <a:cubicBezTo>
                        <a:pt x="21" y="3"/>
                        <a:pt x="21" y="3"/>
                        <a:pt x="21" y="3"/>
                      </a:cubicBezTo>
                      <a:cubicBezTo>
                        <a:pt x="21" y="1"/>
                        <a:pt x="20" y="0"/>
                        <a:pt x="18" y="0"/>
                      </a:cubicBezTo>
                    </a:path>
                  </a:pathLst>
                </a:custGeom>
                <a:grpFill/>
                <a:ln w="9525">
                  <a:noFill/>
                  <a:round/>
                </a:ln>
              </p:spPr>
              <p:txBody>
                <a:bodyPr anchor="ctr"/>
                <a:lstStyle/>
                <a:p>
                  <a:pPr algn="ctr"/>
                  <a:endParaRPr/>
                </a:p>
              </p:txBody>
            </p:sp>
            <p:sp>
              <p:nvSpPr>
                <p:cNvPr id="68" name="ï$ļídè"/>
                <p:cNvSpPr/>
                <p:nvPr/>
              </p:nvSpPr>
              <p:spPr bwMode="auto">
                <a:xfrm>
                  <a:off x="5207000" y="2362200"/>
                  <a:ext cx="11113" cy="25400"/>
                </a:xfrm>
                <a:prstGeom prst="rect">
                  <a:avLst/>
                </a:prstGeom>
                <a:grpFill/>
                <a:ln w="9525">
                  <a:noFill/>
                  <a:miter lim="800000"/>
                </a:ln>
              </p:spPr>
              <p:txBody>
                <a:bodyPr anchor="ctr"/>
                <a:lstStyle/>
                <a:p>
                  <a:pPr algn="ctr"/>
                  <a:endParaRPr/>
                </a:p>
              </p:txBody>
            </p:sp>
            <p:sp>
              <p:nvSpPr>
                <p:cNvPr id="69" name="iṡ1iḋê"/>
                <p:cNvSpPr/>
                <p:nvPr/>
              </p:nvSpPr>
              <p:spPr bwMode="auto">
                <a:xfrm>
                  <a:off x="5207000" y="2362200"/>
                  <a:ext cx="11113" cy="25400"/>
                </a:xfrm>
                <a:prstGeom prst="rect">
                  <a:avLst/>
                </a:prstGeom>
                <a:grpFill/>
                <a:ln w="9525">
                  <a:noFill/>
                  <a:miter lim="800000"/>
                </a:ln>
              </p:spPr>
              <p:txBody>
                <a:bodyPr anchor="ctr"/>
                <a:lstStyle/>
                <a:p>
                  <a:pPr algn="ctr"/>
                  <a:endParaRPr/>
                </a:p>
              </p:txBody>
            </p:sp>
            <p:sp>
              <p:nvSpPr>
                <p:cNvPr id="70" name="ï$1íḍé"/>
                <p:cNvSpPr/>
                <p:nvPr/>
              </p:nvSpPr>
              <p:spPr bwMode="auto">
                <a:xfrm>
                  <a:off x="5262563" y="2387600"/>
                  <a:ext cx="25400" cy="25400"/>
                </a:xfrm>
                <a:custGeom>
                  <a:avLst/>
                  <a:gdLst/>
                  <a:ahLst/>
                  <a:cxnLst>
                    <a:cxn ang="0">
                      <a:pos x="10" y="0"/>
                    </a:cxn>
                    <a:cxn ang="0">
                      <a:pos x="0" y="11"/>
                    </a:cxn>
                    <a:cxn ang="0">
                      <a:pos x="5" y="16"/>
                    </a:cxn>
                    <a:cxn ang="0">
                      <a:pos x="16" y="4"/>
                    </a:cxn>
                    <a:cxn ang="0">
                      <a:pos x="10" y="0"/>
                    </a:cxn>
                  </a:cxnLst>
                  <a:rect l="0" t="0" r="r" b="b"/>
                  <a:pathLst>
                    <a:path w="16" h="16">
                      <a:moveTo>
                        <a:pt x="10" y="0"/>
                      </a:moveTo>
                      <a:lnTo>
                        <a:pt x="0" y="11"/>
                      </a:lnTo>
                      <a:lnTo>
                        <a:pt x="5" y="16"/>
                      </a:lnTo>
                      <a:lnTo>
                        <a:pt x="16" y="4"/>
                      </a:lnTo>
                      <a:lnTo>
                        <a:pt x="10" y="0"/>
                      </a:lnTo>
                      <a:close/>
                    </a:path>
                  </a:pathLst>
                </a:custGeom>
                <a:grpFill/>
                <a:ln w="9525">
                  <a:noFill/>
                  <a:round/>
                </a:ln>
              </p:spPr>
              <p:txBody>
                <a:bodyPr anchor="ctr"/>
                <a:lstStyle/>
                <a:p>
                  <a:pPr algn="ctr"/>
                  <a:endParaRPr/>
                </a:p>
              </p:txBody>
            </p:sp>
            <p:sp>
              <p:nvSpPr>
                <p:cNvPr id="71" name="íşlîḋê"/>
                <p:cNvSpPr/>
                <p:nvPr/>
              </p:nvSpPr>
              <p:spPr bwMode="auto">
                <a:xfrm>
                  <a:off x="5262563" y="2387600"/>
                  <a:ext cx="25400" cy="25400"/>
                </a:xfrm>
                <a:custGeom>
                  <a:avLst/>
                  <a:gdLst/>
                  <a:ahLst/>
                  <a:cxnLst>
                    <a:cxn ang="0">
                      <a:pos x="10" y="0"/>
                    </a:cxn>
                    <a:cxn ang="0">
                      <a:pos x="0" y="11"/>
                    </a:cxn>
                    <a:cxn ang="0">
                      <a:pos x="5" y="16"/>
                    </a:cxn>
                    <a:cxn ang="0">
                      <a:pos x="16" y="4"/>
                    </a:cxn>
                    <a:cxn ang="0">
                      <a:pos x="10" y="0"/>
                    </a:cxn>
                  </a:cxnLst>
                  <a:rect l="0" t="0" r="r" b="b"/>
                  <a:pathLst>
                    <a:path w="16" h="16">
                      <a:moveTo>
                        <a:pt x="10" y="0"/>
                      </a:moveTo>
                      <a:lnTo>
                        <a:pt x="0" y="11"/>
                      </a:lnTo>
                      <a:lnTo>
                        <a:pt x="5" y="16"/>
                      </a:lnTo>
                      <a:lnTo>
                        <a:pt x="16" y="4"/>
                      </a:lnTo>
                      <a:lnTo>
                        <a:pt x="10" y="0"/>
                      </a:lnTo>
                    </a:path>
                  </a:pathLst>
                </a:custGeom>
                <a:grpFill/>
                <a:ln w="9525">
                  <a:noFill/>
                  <a:round/>
                </a:ln>
              </p:spPr>
              <p:txBody>
                <a:bodyPr anchor="ctr"/>
                <a:lstStyle/>
                <a:p>
                  <a:pPr algn="ctr"/>
                  <a:endParaRPr/>
                </a:p>
              </p:txBody>
            </p:sp>
            <p:sp>
              <p:nvSpPr>
                <p:cNvPr id="72" name="iṩlîḑe"/>
                <p:cNvSpPr/>
                <p:nvPr/>
              </p:nvSpPr>
              <p:spPr bwMode="auto">
                <a:xfrm>
                  <a:off x="5289550" y="2455863"/>
                  <a:ext cx="28575" cy="14288"/>
                </a:xfrm>
                <a:custGeom>
                  <a:avLst/>
                  <a:gdLst/>
                  <a:ahLst/>
                  <a:cxnLst>
                    <a:cxn ang="0">
                      <a:pos x="16" y="0"/>
                    </a:cxn>
                    <a:cxn ang="0">
                      <a:pos x="0" y="1"/>
                    </a:cxn>
                    <a:cxn ang="0">
                      <a:pos x="2" y="9"/>
                    </a:cxn>
                    <a:cxn ang="0">
                      <a:pos x="18" y="7"/>
                    </a:cxn>
                    <a:cxn ang="0">
                      <a:pos x="16" y="0"/>
                    </a:cxn>
                  </a:cxnLst>
                  <a:rect l="0" t="0" r="r" b="b"/>
                  <a:pathLst>
                    <a:path w="18" h="9">
                      <a:moveTo>
                        <a:pt x="16" y="0"/>
                      </a:moveTo>
                      <a:lnTo>
                        <a:pt x="0" y="1"/>
                      </a:lnTo>
                      <a:lnTo>
                        <a:pt x="2" y="9"/>
                      </a:lnTo>
                      <a:lnTo>
                        <a:pt x="18" y="7"/>
                      </a:lnTo>
                      <a:lnTo>
                        <a:pt x="16" y="0"/>
                      </a:lnTo>
                      <a:close/>
                    </a:path>
                  </a:pathLst>
                </a:custGeom>
                <a:grpFill/>
                <a:ln w="9525">
                  <a:noFill/>
                  <a:round/>
                </a:ln>
              </p:spPr>
              <p:txBody>
                <a:bodyPr anchor="ctr"/>
                <a:lstStyle/>
                <a:p>
                  <a:pPr algn="ctr"/>
                  <a:endParaRPr/>
                </a:p>
              </p:txBody>
            </p:sp>
            <p:sp>
              <p:nvSpPr>
                <p:cNvPr id="73" name="iŝḻïďè"/>
                <p:cNvSpPr/>
                <p:nvPr/>
              </p:nvSpPr>
              <p:spPr bwMode="auto">
                <a:xfrm>
                  <a:off x="5289550" y="2455863"/>
                  <a:ext cx="28575" cy="14288"/>
                </a:xfrm>
                <a:custGeom>
                  <a:avLst/>
                  <a:gdLst/>
                  <a:ahLst/>
                  <a:cxnLst>
                    <a:cxn ang="0">
                      <a:pos x="16" y="0"/>
                    </a:cxn>
                    <a:cxn ang="0">
                      <a:pos x="0" y="1"/>
                    </a:cxn>
                    <a:cxn ang="0">
                      <a:pos x="2" y="9"/>
                    </a:cxn>
                    <a:cxn ang="0">
                      <a:pos x="18" y="7"/>
                    </a:cxn>
                    <a:cxn ang="0">
                      <a:pos x="16" y="0"/>
                    </a:cxn>
                  </a:cxnLst>
                  <a:rect l="0" t="0" r="r" b="b"/>
                  <a:pathLst>
                    <a:path w="18" h="9">
                      <a:moveTo>
                        <a:pt x="16" y="0"/>
                      </a:moveTo>
                      <a:lnTo>
                        <a:pt x="0" y="1"/>
                      </a:lnTo>
                      <a:lnTo>
                        <a:pt x="2" y="9"/>
                      </a:lnTo>
                      <a:lnTo>
                        <a:pt x="18" y="7"/>
                      </a:lnTo>
                      <a:lnTo>
                        <a:pt x="16" y="0"/>
                      </a:lnTo>
                    </a:path>
                  </a:pathLst>
                </a:custGeom>
                <a:grpFill/>
                <a:ln w="9525">
                  <a:noFill/>
                  <a:round/>
                </a:ln>
              </p:spPr>
              <p:txBody>
                <a:bodyPr anchor="ctr"/>
                <a:lstStyle/>
                <a:p>
                  <a:pPr algn="ctr"/>
                  <a:endParaRPr/>
                </a:p>
              </p:txBody>
            </p:sp>
            <p:sp>
              <p:nvSpPr>
                <p:cNvPr id="74" name="iśľiḑé"/>
                <p:cNvSpPr/>
                <p:nvPr/>
              </p:nvSpPr>
              <p:spPr bwMode="auto">
                <a:xfrm>
                  <a:off x="5270500" y="2517775"/>
                  <a:ext cx="25400" cy="22225"/>
                </a:xfrm>
                <a:custGeom>
                  <a:avLst/>
                  <a:gdLst/>
                  <a:ahLst/>
                  <a:cxnLst>
                    <a:cxn ang="0">
                      <a:pos x="4" y="0"/>
                    </a:cxn>
                    <a:cxn ang="0">
                      <a:pos x="0" y="5"/>
                    </a:cxn>
                    <a:cxn ang="0">
                      <a:pos x="12" y="14"/>
                    </a:cxn>
                    <a:cxn ang="0">
                      <a:pos x="16" y="8"/>
                    </a:cxn>
                    <a:cxn ang="0">
                      <a:pos x="4" y="0"/>
                    </a:cxn>
                  </a:cxnLst>
                  <a:rect l="0" t="0" r="r" b="b"/>
                  <a:pathLst>
                    <a:path w="16" h="14">
                      <a:moveTo>
                        <a:pt x="4" y="0"/>
                      </a:moveTo>
                      <a:lnTo>
                        <a:pt x="0" y="5"/>
                      </a:lnTo>
                      <a:lnTo>
                        <a:pt x="12" y="14"/>
                      </a:lnTo>
                      <a:lnTo>
                        <a:pt x="16" y="8"/>
                      </a:lnTo>
                      <a:lnTo>
                        <a:pt x="4" y="0"/>
                      </a:lnTo>
                      <a:close/>
                    </a:path>
                  </a:pathLst>
                </a:custGeom>
                <a:grpFill/>
                <a:ln w="9525">
                  <a:noFill/>
                  <a:round/>
                </a:ln>
              </p:spPr>
              <p:txBody>
                <a:bodyPr anchor="ctr"/>
                <a:lstStyle/>
                <a:p>
                  <a:pPr algn="ctr"/>
                  <a:endParaRPr/>
                </a:p>
              </p:txBody>
            </p:sp>
            <p:sp>
              <p:nvSpPr>
                <p:cNvPr id="75" name="î$lïḍé"/>
                <p:cNvSpPr/>
                <p:nvPr/>
              </p:nvSpPr>
              <p:spPr bwMode="auto">
                <a:xfrm>
                  <a:off x="5270500" y="2517775"/>
                  <a:ext cx="25400" cy="22225"/>
                </a:xfrm>
                <a:custGeom>
                  <a:avLst/>
                  <a:gdLst/>
                  <a:ahLst/>
                  <a:cxnLst>
                    <a:cxn ang="0">
                      <a:pos x="4" y="0"/>
                    </a:cxn>
                    <a:cxn ang="0">
                      <a:pos x="0" y="5"/>
                    </a:cxn>
                    <a:cxn ang="0">
                      <a:pos x="12" y="14"/>
                    </a:cxn>
                    <a:cxn ang="0">
                      <a:pos x="16" y="8"/>
                    </a:cxn>
                    <a:cxn ang="0">
                      <a:pos x="4" y="0"/>
                    </a:cxn>
                  </a:cxnLst>
                  <a:rect l="0" t="0" r="r" b="b"/>
                  <a:pathLst>
                    <a:path w="16" h="14">
                      <a:moveTo>
                        <a:pt x="4" y="0"/>
                      </a:moveTo>
                      <a:lnTo>
                        <a:pt x="0" y="5"/>
                      </a:lnTo>
                      <a:lnTo>
                        <a:pt x="12" y="14"/>
                      </a:lnTo>
                      <a:lnTo>
                        <a:pt x="16" y="8"/>
                      </a:lnTo>
                      <a:lnTo>
                        <a:pt x="4" y="0"/>
                      </a:lnTo>
                    </a:path>
                  </a:pathLst>
                </a:custGeom>
                <a:grpFill/>
                <a:ln w="9525">
                  <a:noFill/>
                  <a:round/>
                </a:ln>
              </p:spPr>
              <p:txBody>
                <a:bodyPr anchor="ctr"/>
                <a:lstStyle/>
                <a:p>
                  <a:pPr algn="ctr"/>
                  <a:endParaRPr/>
                </a:p>
              </p:txBody>
            </p:sp>
            <p:sp>
              <p:nvSpPr>
                <p:cNvPr id="76" name="íś1iďe"/>
                <p:cNvSpPr/>
                <p:nvPr/>
              </p:nvSpPr>
              <p:spPr bwMode="auto">
                <a:xfrm>
                  <a:off x="5133975" y="2386013"/>
                  <a:ext cx="25400" cy="23813"/>
                </a:xfrm>
                <a:custGeom>
                  <a:avLst/>
                  <a:gdLst/>
                  <a:ahLst/>
                  <a:cxnLst>
                    <a:cxn ang="0">
                      <a:pos x="5" y="0"/>
                    </a:cxn>
                    <a:cxn ang="0">
                      <a:pos x="0" y="5"/>
                    </a:cxn>
                    <a:cxn ang="0">
                      <a:pos x="12" y="15"/>
                    </a:cxn>
                    <a:cxn ang="0">
                      <a:pos x="16" y="12"/>
                    </a:cxn>
                    <a:cxn ang="0">
                      <a:pos x="5" y="0"/>
                    </a:cxn>
                  </a:cxnLst>
                  <a:rect l="0" t="0" r="r" b="b"/>
                  <a:pathLst>
                    <a:path w="16" h="15">
                      <a:moveTo>
                        <a:pt x="5" y="0"/>
                      </a:moveTo>
                      <a:lnTo>
                        <a:pt x="0" y="5"/>
                      </a:lnTo>
                      <a:lnTo>
                        <a:pt x="12" y="15"/>
                      </a:lnTo>
                      <a:lnTo>
                        <a:pt x="16" y="12"/>
                      </a:lnTo>
                      <a:lnTo>
                        <a:pt x="5" y="0"/>
                      </a:lnTo>
                      <a:close/>
                    </a:path>
                  </a:pathLst>
                </a:custGeom>
                <a:grpFill/>
                <a:ln w="9525">
                  <a:noFill/>
                  <a:round/>
                </a:ln>
              </p:spPr>
              <p:txBody>
                <a:bodyPr anchor="ctr"/>
                <a:lstStyle/>
                <a:p>
                  <a:pPr algn="ctr"/>
                  <a:endParaRPr/>
                </a:p>
              </p:txBody>
            </p:sp>
            <p:sp>
              <p:nvSpPr>
                <p:cNvPr id="77" name="îśḻîdé"/>
                <p:cNvSpPr/>
                <p:nvPr/>
              </p:nvSpPr>
              <p:spPr bwMode="auto">
                <a:xfrm>
                  <a:off x="5133975" y="2386013"/>
                  <a:ext cx="25400" cy="23813"/>
                </a:xfrm>
                <a:custGeom>
                  <a:avLst/>
                  <a:gdLst/>
                  <a:ahLst/>
                  <a:cxnLst>
                    <a:cxn ang="0">
                      <a:pos x="5" y="0"/>
                    </a:cxn>
                    <a:cxn ang="0">
                      <a:pos x="0" y="5"/>
                    </a:cxn>
                    <a:cxn ang="0">
                      <a:pos x="12" y="15"/>
                    </a:cxn>
                    <a:cxn ang="0">
                      <a:pos x="16" y="12"/>
                    </a:cxn>
                    <a:cxn ang="0">
                      <a:pos x="5" y="0"/>
                    </a:cxn>
                  </a:cxnLst>
                  <a:rect l="0" t="0" r="r" b="b"/>
                  <a:pathLst>
                    <a:path w="16" h="15">
                      <a:moveTo>
                        <a:pt x="5" y="0"/>
                      </a:moveTo>
                      <a:lnTo>
                        <a:pt x="0" y="5"/>
                      </a:lnTo>
                      <a:lnTo>
                        <a:pt x="12" y="15"/>
                      </a:lnTo>
                      <a:lnTo>
                        <a:pt x="16" y="12"/>
                      </a:lnTo>
                      <a:lnTo>
                        <a:pt x="5" y="0"/>
                      </a:lnTo>
                    </a:path>
                  </a:pathLst>
                </a:custGeom>
                <a:grpFill/>
                <a:ln w="9525">
                  <a:noFill/>
                  <a:round/>
                </a:ln>
              </p:spPr>
              <p:txBody>
                <a:bodyPr anchor="ctr"/>
                <a:lstStyle/>
                <a:p>
                  <a:pPr algn="ctr"/>
                  <a:endParaRPr/>
                </a:p>
              </p:txBody>
            </p:sp>
            <p:sp>
              <p:nvSpPr>
                <p:cNvPr id="78" name="iṣḷïdé"/>
                <p:cNvSpPr/>
                <p:nvPr/>
              </p:nvSpPr>
              <p:spPr bwMode="auto">
                <a:xfrm>
                  <a:off x="5105400" y="2455863"/>
                  <a:ext cx="25400" cy="11113"/>
                </a:xfrm>
                <a:custGeom>
                  <a:avLst/>
                  <a:gdLst/>
                  <a:ahLst/>
                  <a:cxnLst>
                    <a:cxn ang="0">
                      <a:pos x="0" y="0"/>
                    </a:cxn>
                    <a:cxn ang="0">
                      <a:pos x="0" y="7"/>
                    </a:cxn>
                    <a:cxn ang="0">
                      <a:pos x="16" y="7"/>
                    </a:cxn>
                    <a:cxn ang="0">
                      <a:pos x="16" y="1"/>
                    </a:cxn>
                    <a:cxn ang="0">
                      <a:pos x="0" y="0"/>
                    </a:cxn>
                  </a:cxnLst>
                  <a:rect l="0" t="0" r="r" b="b"/>
                  <a:pathLst>
                    <a:path w="16" h="7">
                      <a:moveTo>
                        <a:pt x="0" y="0"/>
                      </a:moveTo>
                      <a:lnTo>
                        <a:pt x="0" y="7"/>
                      </a:lnTo>
                      <a:lnTo>
                        <a:pt x="16" y="7"/>
                      </a:lnTo>
                      <a:lnTo>
                        <a:pt x="16" y="1"/>
                      </a:lnTo>
                      <a:lnTo>
                        <a:pt x="0" y="0"/>
                      </a:lnTo>
                      <a:close/>
                    </a:path>
                  </a:pathLst>
                </a:custGeom>
                <a:grpFill/>
                <a:ln w="9525">
                  <a:noFill/>
                  <a:round/>
                </a:ln>
              </p:spPr>
              <p:txBody>
                <a:bodyPr anchor="ctr"/>
                <a:lstStyle/>
                <a:p>
                  <a:pPr algn="ctr"/>
                  <a:endParaRPr/>
                </a:p>
              </p:txBody>
            </p:sp>
            <p:sp>
              <p:nvSpPr>
                <p:cNvPr id="79" name="ïšlîḋe"/>
                <p:cNvSpPr/>
                <p:nvPr/>
              </p:nvSpPr>
              <p:spPr bwMode="auto">
                <a:xfrm>
                  <a:off x="5105400" y="2455863"/>
                  <a:ext cx="25400" cy="11113"/>
                </a:xfrm>
                <a:custGeom>
                  <a:avLst/>
                  <a:gdLst/>
                  <a:ahLst/>
                  <a:cxnLst>
                    <a:cxn ang="0">
                      <a:pos x="0" y="0"/>
                    </a:cxn>
                    <a:cxn ang="0">
                      <a:pos x="0" y="7"/>
                    </a:cxn>
                    <a:cxn ang="0">
                      <a:pos x="16" y="7"/>
                    </a:cxn>
                    <a:cxn ang="0">
                      <a:pos x="16" y="1"/>
                    </a:cxn>
                    <a:cxn ang="0">
                      <a:pos x="0" y="0"/>
                    </a:cxn>
                  </a:cxnLst>
                  <a:rect l="0" t="0" r="r" b="b"/>
                  <a:pathLst>
                    <a:path w="16" h="7">
                      <a:moveTo>
                        <a:pt x="0" y="0"/>
                      </a:moveTo>
                      <a:lnTo>
                        <a:pt x="0" y="7"/>
                      </a:lnTo>
                      <a:lnTo>
                        <a:pt x="16" y="7"/>
                      </a:lnTo>
                      <a:lnTo>
                        <a:pt x="16" y="1"/>
                      </a:lnTo>
                      <a:lnTo>
                        <a:pt x="0" y="0"/>
                      </a:lnTo>
                    </a:path>
                  </a:pathLst>
                </a:custGeom>
                <a:grpFill/>
                <a:ln w="9525">
                  <a:noFill/>
                  <a:round/>
                </a:ln>
              </p:spPr>
              <p:txBody>
                <a:bodyPr anchor="ctr"/>
                <a:lstStyle/>
                <a:p>
                  <a:pPr algn="ctr"/>
                  <a:endParaRPr/>
                </a:p>
              </p:txBody>
            </p:sp>
            <p:sp>
              <p:nvSpPr>
                <p:cNvPr id="80" name="iṡľîde"/>
                <p:cNvSpPr/>
                <p:nvPr/>
              </p:nvSpPr>
              <p:spPr bwMode="auto">
                <a:xfrm>
                  <a:off x="5124450" y="2514600"/>
                  <a:ext cx="28575" cy="25400"/>
                </a:xfrm>
                <a:custGeom>
                  <a:avLst/>
                  <a:gdLst/>
                  <a:ahLst/>
                  <a:cxnLst>
                    <a:cxn ang="0">
                      <a:pos x="13" y="0"/>
                    </a:cxn>
                    <a:cxn ang="0">
                      <a:pos x="0" y="10"/>
                    </a:cxn>
                    <a:cxn ang="0">
                      <a:pos x="4" y="16"/>
                    </a:cxn>
                    <a:cxn ang="0">
                      <a:pos x="18" y="5"/>
                    </a:cxn>
                    <a:cxn ang="0">
                      <a:pos x="13" y="0"/>
                    </a:cxn>
                  </a:cxnLst>
                  <a:rect l="0" t="0" r="r" b="b"/>
                  <a:pathLst>
                    <a:path w="18" h="16">
                      <a:moveTo>
                        <a:pt x="13" y="0"/>
                      </a:moveTo>
                      <a:lnTo>
                        <a:pt x="0" y="10"/>
                      </a:lnTo>
                      <a:lnTo>
                        <a:pt x="4" y="16"/>
                      </a:lnTo>
                      <a:lnTo>
                        <a:pt x="18" y="5"/>
                      </a:lnTo>
                      <a:lnTo>
                        <a:pt x="13" y="0"/>
                      </a:lnTo>
                      <a:close/>
                    </a:path>
                  </a:pathLst>
                </a:custGeom>
                <a:grpFill/>
                <a:ln w="9525">
                  <a:noFill/>
                  <a:round/>
                </a:ln>
              </p:spPr>
              <p:txBody>
                <a:bodyPr anchor="ctr"/>
                <a:lstStyle/>
                <a:p>
                  <a:pPr algn="ctr"/>
                  <a:endParaRPr/>
                </a:p>
              </p:txBody>
            </p:sp>
            <p:sp>
              <p:nvSpPr>
                <p:cNvPr id="81" name="îś1îdè"/>
                <p:cNvSpPr/>
                <p:nvPr/>
              </p:nvSpPr>
              <p:spPr bwMode="auto">
                <a:xfrm>
                  <a:off x="5124450" y="2514600"/>
                  <a:ext cx="28575" cy="25400"/>
                </a:xfrm>
                <a:custGeom>
                  <a:avLst/>
                  <a:gdLst/>
                  <a:ahLst/>
                  <a:cxnLst>
                    <a:cxn ang="0">
                      <a:pos x="13" y="0"/>
                    </a:cxn>
                    <a:cxn ang="0">
                      <a:pos x="0" y="10"/>
                    </a:cxn>
                    <a:cxn ang="0">
                      <a:pos x="4" y="16"/>
                    </a:cxn>
                    <a:cxn ang="0">
                      <a:pos x="18" y="5"/>
                    </a:cxn>
                    <a:cxn ang="0">
                      <a:pos x="13" y="0"/>
                    </a:cxn>
                  </a:cxnLst>
                  <a:rect l="0" t="0" r="r" b="b"/>
                  <a:pathLst>
                    <a:path w="18" h="16">
                      <a:moveTo>
                        <a:pt x="13" y="0"/>
                      </a:moveTo>
                      <a:lnTo>
                        <a:pt x="0" y="10"/>
                      </a:lnTo>
                      <a:lnTo>
                        <a:pt x="4" y="16"/>
                      </a:lnTo>
                      <a:lnTo>
                        <a:pt x="18" y="5"/>
                      </a:lnTo>
                      <a:lnTo>
                        <a:pt x="13" y="0"/>
                      </a:lnTo>
                    </a:path>
                  </a:pathLst>
                </a:custGeom>
                <a:grpFill/>
                <a:ln w="9525">
                  <a:noFill/>
                  <a:round/>
                </a:ln>
              </p:spPr>
              <p:txBody>
                <a:bodyPr anchor="ctr"/>
                <a:lstStyle/>
                <a:p>
                  <a:pPr algn="ctr"/>
                  <a:endParaRPr/>
                </a:p>
              </p:txBody>
            </p:sp>
            <p:sp>
              <p:nvSpPr>
                <p:cNvPr id="82" name="ïSḷîḋé"/>
                <p:cNvSpPr/>
                <p:nvPr/>
              </p:nvSpPr>
              <p:spPr bwMode="auto">
                <a:xfrm>
                  <a:off x="5214938" y="2492375"/>
                  <a:ext cx="11113" cy="15875"/>
                </a:xfrm>
                <a:custGeom>
                  <a:avLst/>
                  <a:gdLst/>
                  <a:ahLst/>
                  <a:cxnLst>
                    <a:cxn ang="0">
                      <a:pos x="0" y="0"/>
                    </a:cxn>
                    <a:cxn ang="0">
                      <a:pos x="0" y="0"/>
                    </a:cxn>
                    <a:cxn ang="0">
                      <a:pos x="0" y="6"/>
                    </a:cxn>
                    <a:cxn ang="0">
                      <a:pos x="4" y="3"/>
                    </a:cxn>
                    <a:cxn ang="0">
                      <a:pos x="4" y="3"/>
                    </a:cxn>
                    <a:cxn ang="0">
                      <a:pos x="2" y="1"/>
                    </a:cxn>
                    <a:cxn ang="0">
                      <a:pos x="0" y="0"/>
                    </a:cxn>
                  </a:cxnLst>
                  <a:rect l="0" t="0" r="r" b="b"/>
                  <a:pathLst>
                    <a:path w="4" h="6">
                      <a:moveTo>
                        <a:pt x="0" y="0"/>
                      </a:moveTo>
                      <a:cubicBezTo>
                        <a:pt x="0" y="0"/>
                        <a:pt x="0" y="0"/>
                        <a:pt x="0" y="0"/>
                      </a:cubicBezTo>
                      <a:cubicBezTo>
                        <a:pt x="0" y="6"/>
                        <a:pt x="0" y="6"/>
                        <a:pt x="0" y="6"/>
                      </a:cubicBezTo>
                      <a:cubicBezTo>
                        <a:pt x="3" y="6"/>
                        <a:pt x="4" y="5"/>
                        <a:pt x="4" y="3"/>
                      </a:cubicBezTo>
                      <a:cubicBezTo>
                        <a:pt x="4" y="3"/>
                        <a:pt x="4" y="3"/>
                        <a:pt x="4" y="3"/>
                      </a:cubicBezTo>
                      <a:cubicBezTo>
                        <a:pt x="4" y="2"/>
                        <a:pt x="3" y="1"/>
                        <a:pt x="2" y="1"/>
                      </a:cubicBezTo>
                      <a:cubicBezTo>
                        <a:pt x="2" y="1"/>
                        <a:pt x="1" y="1"/>
                        <a:pt x="0" y="0"/>
                      </a:cubicBezTo>
                    </a:path>
                  </a:pathLst>
                </a:custGeom>
                <a:grpFill/>
                <a:ln w="9525">
                  <a:noFill/>
                  <a:round/>
                </a:ln>
              </p:spPr>
              <p:txBody>
                <a:bodyPr anchor="ctr"/>
                <a:lstStyle/>
                <a:p>
                  <a:pPr algn="ctr"/>
                  <a:endParaRPr/>
                </a:p>
              </p:txBody>
            </p:sp>
            <p:sp>
              <p:nvSpPr>
                <p:cNvPr id="83" name="íṥ1îďê"/>
                <p:cNvSpPr/>
                <p:nvPr/>
              </p:nvSpPr>
              <p:spPr bwMode="auto">
                <a:xfrm>
                  <a:off x="5200650" y="2463800"/>
                  <a:ext cx="6350" cy="14288"/>
                </a:xfrm>
                <a:custGeom>
                  <a:avLst/>
                  <a:gdLst/>
                  <a:ahLst/>
                  <a:cxnLst>
                    <a:cxn ang="0">
                      <a:pos x="2" y="0"/>
                    </a:cxn>
                    <a:cxn ang="0">
                      <a:pos x="0" y="3"/>
                    </a:cxn>
                    <a:cxn ang="0">
                      <a:pos x="0" y="3"/>
                    </a:cxn>
                    <a:cxn ang="0">
                      <a:pos x="2" y="5"/>
                    </a:cxn>
                    <a:cxn ang="0">
                      <a:pos x="2" y="5"/>
                    </a:cxn>
                    <a:cxn ang="0">
                      <a:pos x="2" y="0"/>
                    </a:cxn>
                  </a:cxnLst>
                  <a:rect l="0" t="0" r="r" b="b"/>
                  <a:pathLst>
                    <a:path w="2" h="5">
                      <a:moveTo>
                        <a:pt x="2" y="0"/>
                      </a:moveTo>
                      <a:cubicBezTo>
                        <a:pt x="0" y="1"/>
                        <a:pt x="0" y="1"/>
                        <a:pt x="0" y="3"/>
                      </a:cubicBezTo>
                      <a:cubicBezTo>
                        <a:pt x="0" y="3"/>
                        <a:pt x="0" y="3"/>
                        <a:pt x="0" y="3"/>
                      </a:cubicBezTo>
                      <a:cubicBezTo>
                        <a:pt x="0" y="4"/>
                        <a:pt x="0" y="5"/>
                        <a:pt x="2" y="5"/>
                      </a:cubicBezTo>
                      <a:cubicBezTo>
                        <a:pt x="2" y="5"/>
                        <a:pt x="2" y="5"/>
                        <a:pt x="2" y="5"/>
                      </a:cubicBezTo>
                      <a:cubicBezTo>
                        <a:pt x="2" y="0"/>
                        <a:pt x="2" y="0"/>
                        <a:pt x="2" y="0"/>
                      </a:cubicBezTo>
                    </a:path>
                  </a:pathLst>
                </a:custGeom>
                <a:grpFill/>
                <a:ln w="9525">
                  <a:noFill/>
                  <a:round/>
                </a:ln>
              </p:spPr>
              <p:txBody>
                <a:bodyPr anchor="ctr"/>
                <a:lstStyle/>
                <a:p>
                  <a:pPr algn="ctr"/>
                  <a:endParaRPr/>
                </a:p>
              </p:txBody>
            </p:sp>
            <p:sp>
              <p:nvSpPr>
                <p:cNvPr id="84" name="ïŝ1ïdé"/>
                <p:cNvSpPr/>
                <p:nvPr/>
              </p:nvSpPr>
              <p:spPr bwMode="auto">
                <a:xfrm>
                  <a:off x="5145088" y="2398713"/>
                  <a:ext cx="131763" cy="157163"/>
                </a:xfrm>
                <a:custGeom>
                  <a:avLst/>
                  <a:gdLst/>
                  <a:ahLst/>
                  <a:cxnLst>
                    <a:cxn ang="0">
                      <a:pos x="22" y="14"/>
                    </a:cxn>
                    <a:cxn ang="0">
                      <a:pos x="22" y="14"/>
                    </a:cxn>
                    <a:cxn ang="0">
                      <a:pos x="25" y="14"/>
                    </a:cxn>
                    <a:cxn ang="0">
                      <a:pos x="25" y="20"/>
                    </a:cxn>
                    <a:cxn ang="0">
                      <a:pos x="30" y="22"/>
                    </a:cxn>
                    <a:cxn ang="0">
                      <a:pos x="32" y="27"/>
                    </a:cxn>
                    <a:cxn ang="0">
                      <a:pos x="32" y="27"/>
                    </a:cxn>
                    <a:cxn ang="0">
                      <a:pos x="28" y="27"/>
                    </a:cxn>
                    <a:cxn ang="0">
                      <a:pos x="25" y="23"/>
                    </a:cxn>
                    <a:cxn ang="0">
                      <a:pos x="25" y="23"/>
                    </a:cxn>
                    <a:cxn ang="0">
                      <a:pos x="25" y="29"/>
                    </a:cxn>
                    <a:cxn ang="0">
                      <a:pos x="28" y="30"/>
                    </a:cxn>
                    <a:cxn ang="0">
                      <a:pos x="32" y="32"/>
                    </a:cxn>
                    <a:cxn ang="0">
                      <a:pos x="33" y="36"/>
                    </a:cxn>
                    <a:cxn ang="0">
                      <a:pos x="33" y="36"/>
                    </a:cxn>
                    <a:cxn ang="0">
                      <a:pos x="30" y="41"/>
                    </a:cxn>
                    <a:cxn ang="0">
                      <a:pos x="25" y="43"/>
                    </a:cxn>
                    <a:cxn ang="0">
                      <a:pos x="25" y="43"/>
                    </a:cxn>
                    <a:cxn ang="0">
                      <a:pos x="25" y="48"/>
                    </a:cxn>
                    <a:cxn ang="0">
                      <a:pos x="22" y="48"/>
                    </a:cxn>
                    <a:cxn ang="0">
                      <a:pos x="22" y="43"/>
                    </a:cxn>
                    <a:cxn ang="0">
                      <a:pos x="17" y="41"/>
                    </a:cxn>
                    <a:cxn ang="0">
                      <a:pos x="15" y="35"/>
                    </a:cxn>
                    <a:cxn ang="0">
                      <a:pos x="15" y="35"/>
                    </a:cxn>
                    <a:cxn ang="0">
                      <a:pos x="19" y="35"/>
                    </a:cxn>
                    <a:cxn ang="0">
                      <a:pos x="22" y="39"/>
                    </a:cxn>
                    <a:cxn ang="0">
                      <a:pos x="22" y="39"/>
                    </a:cxn>
                    <a:cxn ang="0">
                      <a:pos x="22" y="32"/>
                    </a:cxn>
                    <a:cxn ang="0">
                      <a:pos x="20" y="32"/>
                    </a:cxn>
                    <a:cxn ang="0">
                      <a:pos x="15" y="26"/>
                    </a:cxn>
                    <a:cxn ang="0">
                      <a:pos x="15" y="26"/>
                    </a:cxn>
                    <a:cxn ang="0">
                      <a:pos x="18" y="21"/>
                    </a:cxn>
                    <a:cxn ang="0">
                      <a:pos x="22" y="20"/>
                    </a:cxn>
                    <a:cxn ang="0">
                      <a:pos x="22" y="20"/>
                    </a:cxn>
                    <a:cxn ang="0">
                      <a:pos x="22" y="14"/>
                    </a:cxn>
                    <a:cxn ang="0">
                      <a:pos x="7" y="10"/>
                    </a:cxn>
                    <a:cxn ang="0">
                      <a:pos x="24" y="2"/>
                    </a:cxn>
                    <a:cxn ang="0">
                      <a:pos x="40" y="10"/>
                    </a:cxn>
                    <a:cxn ang="0">
                      <a:pos x="40" y="10"/>
                    </a:cxn>
                    <a:cxn ang="0">
                      <a:pos x="24" y="8"/>
                    </a:cxn>
                    <a:cxn ang="0">
                      <a:pos x="7" y="10"/>
                    </a:cxn>
                    <a:cxn ang="0">
                      <a:pos x="7" y="10"/>
                    </a:cxn>
                    <a:cxn ang="0">
                      <a:pos x="24" y="0"/>
                    </a:cxn>
                    <a:cxn ang="0">
                      <a:pos x="0" y="23"/>
                    </a:cxn>
                    <a:cxn ang="0">
                      <a:pos x="0" y="23"/>
                    </a:cxn>
                    <a:cxn ang="0">
                      <a:pos x="5" y="38"/>
                    </a:cxn>
                    <a:cxn ang="0">
                      <a:pos x="14" y="56"/>
                    </a:cxn>
                    <a:cxn ang="0">
                      <a:pos x="15" y="56"/>
                    </a:cxn>
                    <a:cxn ang="0">
                      <a:pos x="18" y="56"/>
                    </a:cxn>
                    <a:cxn ang="0">
                      <a:pos x="28" y="56"/>
                    </a:cxn>
                    <a:cxn ang="0">
                      <a:pos x="33" y="56"/>
                    </a:cxn>
                    <a:cxn ang="0">
                      <a:pos x="33" y="56"/>
                    </a:cxn>
                    <a:cxn ang="0">
                      <a:pos x="42" y="38"/>
                    </a:cxn>
                    <a:cxn ang="0">
                      <a:pos x="47" y="23"/>
                    </a:cxn>
                    <a:cxn ang="0">
                      <a:pos x="47" y="23"/>
                    </a:cxn>
                    <a:cxn ang="0">
                      <a:pos x="24" y="0"/>
                    </a:cxn>
                  </a:cxnLst>
                  <a:rect l="0" t="0" r="r" b="b"/>
                  <a:pathLst>
                    <a:path w="47" h="56">
                      <a:moveTo>
                        <a:pt x="22" y="14"/>
                      </a:moveTo>
                      <a:cubicBezTo>
                        <a:pt x="22" y="14"/>
                        <a:pt x="22" y="14"/>
                        <a:pt x="22" y="14"/>
                      </a:cubicBezTo>
                      <a:cubicBezTo>
                        <a:pt x="25" y="14"/>
                        <a:pt x="25" y="14"/>
                        <a:pt x="25" y="14"/>
                      </a:cubicBezTo>
                      <a:cubicBezTo>
                        <a:pt x="25" y="20"/>
                        <a:pt x="25" y="20"/>
                        <a:pt x="25" y="20"/>
                      </a:cubicBezTo>
                      <a:cubicBezTo>
                        <a:pt x="27" y="20"/>
                        <a:pt x="28" y="21"/>
                        <a:pt x="30" y="22"/>
                      </a:cubicBezTo>
                      <a:cubicBezTo>
                        <a:pt x="31" y="23"/>
                        <a:pt x="32" y="25"/>
                        <a:pt x="32" y="27"/>
                      </a:cubicBezTo>
                      <a:cubicBezTo>
                        <a:pt x="32" y="27"/>
                        <a:pt x="32" y="27"/>
                        <a:pt x="32" y="27"/>
                      </a:cubicBezTo>
                      <a:cubicBezTo>
                        <a:pt x="28" y="27"/>
                        <a:pt x="28" y="27"/>
                        <a:pt x="28" y="27"/>
                      </a:cubicBezTo>
                      <a:cubicBezTo>
                        <a:pt x="28" y="25"/>
                        <a:pt x="27" y="24"/>
                        <a:pt x="25" y="23"/>
                      </a:cubicBezTo>
                      <a:cubicBezTo>
                        <a:pt x="25" y="23"/>
                        <a:pt x="25" y="23"/>
                        <a:pt x="25" y="23"/>
                      </a:cubicBezTo>
                      <a:cubicBezTo>
                        <a:pt x="25" y="29"/>
                        <a:pt x="25" y="29"/>
                        <a:pt x="25" y="29"/>
                      </a:cubicBezTo>
                      <a:cubicBezTo>
                        <a:pt x="26" y="30"/>
                        <a:pt x="27" y="30"/>
                        <a:pt x="28" y="30"/>
                      </a:cubicBezTo>
                      <a:cubicBezTo>
                        <a:pt x="30" y="30"/>
                        <a:pt x="31" y="31"/>
                        <a:pt x="32" y="32"/>
                      </a:cubicBezTo>
                      <a:cubicBezTo>
                        <a:pt x="32" y="33"/>
                        <a:pt x="33" y="35"/>
                        <a:pt x="33" y="36"/>
                      </a:cubicBezTo>
                      <a:cubicBezTo>
                        <a:pt x="33" y="36"/>
                        <a:pt x="33" y="36"/>
                        <a:pt x="33" y="36"/>
                      </a:cubicBezTo>
                      <a:cubicBezTo>
                        <a:pt x="33" y="38"/>
                        <a:pt x="32" y="40"/>
                        <a:pt x="30" y="41"/>
                      </a:cubicBezTo>
                      <a:cubicBezTo>
                        <a:pt x="29" y="42"/>
                        <a:pt x="27" y="42"/>
                        <a:pt x="25" y="43"/>
                      </a:cubicBezTo>
                      <a:cubicBezTo>
                        <a:pt x="25" y="43"/>
                        <a:pt x="25" y="43"/>
                        <a:pt x="25" y="43"/>
                      </a:cubicBezTo>
                      <a:cubicBezTo>
                        <a:pt x="25" y="48"/>
                        <a:pt x="25" y="48"/>
                        <a:pt x="25" y="48"/>
                      </a:cubicBezTo>
                      <a:cubicBezTo>
                        <a:pt x="22" y="48"/>
                        <a:pt x="22" y="48"/>
                        <a:pt x="22" y="48"/>
                      </a:cubicBezTo>
                      <a:cubicBezTo>
                        <a:pt x="22" y="43"/>
                        <a:pt x="22" y="43"/>
                        <a:pt x="22" y="43"/>
                      </a:cubicBezTo>
                      <a:cubicBezTo>
                        <a:pt x="20" y="42"/>
                        <a:pt x="19" y="42"/>
                        <a:pt x="17" y="41"/>
                      </a:cubicBezTo>
                      <a:cubicBezTo>
                        <a:pt x="15" y="39"/>
                        <a:pt x="15" y="37"/>
                        <a:pt x="15" y="35"/>
                      </a:cubicBezTo>
                      <a:cubicBezTo>
                        <a:pt x="15" y="35"/>
                        <a:pt x="15" y="35"/>
                        <a:pt x="15" y="35"/>
                      </a:cubicBezTo>
                      <a:cubicBezTo>
                        <a:pt x="19" y="35"/>
                        <a:pt x="19" y="35"/>
                        <a:pt x="19" y="35"/>
                      </a:cubicBezTo>
                      <a:cubicBezTo>
                        <a:pt x="19" y="37"/>
                        <a:pt x="20" y="39"/>
                        <a:pt x="22" y="39"/>
                      </a:cubicBezTo>
                      <a:cubicBezTo>
                        <a:pt x="22" y="39"/>
                        <a:pt x="22" y="39"/>
                        <a:pt x="22" y="39"/>
                      </a:cubicBezTo>
                      <a:cubicBezTo>
                        <a:pt x="22" y="32"/>
                        <a:pt x="22" y="32"/>
                        <a:pt x="22" y="32"/>
                      </a:cubicBezTo>
                      <a:cubicBezTo>
                        <a:pt x="21" y="32"/>
                        <a:pt x="21" y="32"/>
                        <a:pt x="20" y="32"/>
                      </a:cubicBezTo>
                      <a:cubicBezTo>
                        <a:pt x="17" y="31"/>
                        <a:pt x="15" y="29"/>
                        <a:pt x="15" y="26"/>
                      </a:cubicBezTo>
                      <a:cubicBezTo>
                        <a:pt x="15" y="26"/>
                        <a:pt x="15" y="26"/>
                        <a:pt x="15" y="26"/>
                      </a:cubicBezTo>
                      <a:cubicBezTo>
                        <a:pt x="15" y="24"/>
                        <a:pt x="16" y="23"/>
                        <a:pt x="18" y="21"/>
                      </a:cubicBezTo>
                      <a:cubicBezTo>
                        <a:pt x="19" y="21"/>
                        <a:pt x="20" y="20"/>
                        <a:pt x="22" y="20"/>
                      </a:cubicBezTo>
                      <a:cubicBezTo>
                        <a:pt x="22" y="20"/>
                        <a:pt x="22" y="20"/>
                        <a:pt x="22" y="20"/>
                      </a:cubicBezTo>
                      <a:cubicBezTo>
                        <a:pt x="22" y="14"/>
                        <a:pt x="22" y="14"/>
                        <a:pt x="22" y="14"/>
                      </a:cubicBezTo>
                      <a:moveTo>
                        <a:pt x="7" y="10"/>
                      </a:moveTo>
                      <a:cubicBezTo>
                        <a:pt x="11" y="5"/>
                        <a:pt x="17" y="2"/>
                        <a:pt x="24" y="2"/>
                      </a:cubicBezTo>
                      <a:cubicBezTo>
                        <a:pt x="31" y="2"/>
                        <a:pt x="37" y="5"/>
                        <a:pt x="40" y="10"/>
                      </a:cubicBezTo>
                      <a:cubicBezTo>
                        <a:pt x="40" y="10"/>
                        <a:pt x="40" y="10"/>
                        <a:pt x="40" y="10"/>
                      </a:cubicBezTo>
                      <a:cubicBezTo>
                        <a:pt x="35" y="9"/>
                        <a:pt x="30" y="8"/>
                        <a:pt x="24" y="8"/>
                      </a:cubicBezTo>
                      <a:cubicBezTo>
                        <a:pt x="18" y="8"/>
                        <a:pt x="12" y="9"/>
                        <a:pt x="7" y="10"/>
                      </a:cubicBezTo>
                      <a:cubicBezTo>
                        <a:pt x="7" y="10"/>
                        <a:pt x="7" y="10"/>
                        <a:pt x="7" y="10"/>
                      </a:cubicBezTo>
                      <a:moveTo>
                        <a:pt x="24" y="0"/>
                      </a:moveTo>
                      <a:cubicBezTo>
                        <a:pt x="11" y="0"/>
                        <a:pt x="0" y="10"/>
                        <a:pt x="0" y="23"/>
                      </a:cubicBezTo>
                      <a:cubicBezTo>
                        <a:pt x="0" y="23"/>
                        <a:pt x="0" y="23"/>
                        <a:pt x="0" y="23"/>
                      </a:cubicBezTo>
                      <a:cubicBezTo>
                        <a:pt x="0" y="29"/>
                        <a:pt x="2" y="34"/>
                        <a:pt x="5" y="38"/>
                      </a:cubicBezTo>
                      <a:cubicBezTo>
                        <a:pt x="7" y="40"/>
                        <a:pt x="13" y="50"/>
                        <a:pt x="14" y="56"/>
                      </a:cubicBezTo>
                      <a:cubicBezTo>
                        <a:pt x="15" y="56"/>
                        <a:pt x="15" y="56"/>
                        <a:pt x="15" y="56"/>
                      </a:cubicBezTo>
                      <a:cubicBezTo>
                        <a:pt x="18" y="56"/>
                        <a:pt x="18" y="56"/>
                        <a:pt x="18" y="56"/>
                      </a:cubicBezTo>
                      <a:cubicBezTo>
                        <a:pt x="28" y="56"/>
                        <a:pt x="28" y="56"/>
                        <a:pt x="28" y="56"/>
                      </a:cubicBezTo>
                      <a:cubicBezTo>
                        <a:pt x="33" y="56"/>
                        <a:pt x="33" y="56"/>
                        <a:pt x="33" y="56"/>
                      </a:cubicBezTo>
                      <a:cubicBezTo>
                        <a:pt x="33" y="56"/>
                        <a:pt x="33" y="56"/>
                        <a:pt x="33" y="56"/>
                      </a:cubicBezTo>
                      <a:cubicBezTo>
                        <a:pt x="34" y="50"/>
                        <a:pt x="40" y="40"/>
                        <a:pt x="42" y="38"/>
                      </a:cubicBezTo>
                      <a:cubicBezTo>
                        <a:pt x="45" y="34"/>
                        <a:pt x="47" y="29"/>
                        <a:pt x="47" y="23"/>
                      </a:cubicBezTo>
                      <a:cubicBezTo>
                        <a:pt x="47" y="23"/>
                        <a:pt x="47" y="23"/>
                        <a:pt x="47" y="23"/>
                      </a:cubicBezTo>
                      <a:cubicBezTo>
                        <a:pt x="47" y="10"/>
                        <a:pt x="37" y="0"/>
                        <a:pt x="24" y="0"/>
                      </a:cubicBezTo>
                    </a:path>
                  </a:pathLst>
                </a:custGeom>
                <a:grpFill/>
                <a:ln w="9525">
                  <a:noFill/>
                  <a:round/>
                </a:ln>
              </p:spPr>
              <p:txBody>
                <a:bodyPr anchor="ctr"/>
                <a:lstStyle/>
                <a:p>
                  <a:pPr algn="ctr"/>
                  <a:endParaRPr/>
                </a:p>
              </p:txBody>
            </p:sp>
          </p:grpSp>
          <p:grpSp>
            <p:nvGrpSpPr>
              <p:cNvPr id="32" name="iṧḻïḓè"/>
              <p:cNvGrpSpPr/>
              <p:nvPr/>
            </p:nvGrpSpPr>
            <p:grpSpPr>
              <a:xfrm>
                <a:off x="4823544" y="3073356"/>
                <a:ext cx="310605" cy="317750"/>
                <a:chOff x="4357688" y="2324100"/>
                <a:chExt cx="207963" cy="212726"/>
              </a:xfrm>
              <a:solidFill>
                <a:schemeClr val="bg1"/>
              </a:solidFill>
            </p:grpSpPr>
            <p:sp>
              <p:nvSpPr>
                <p:cNvPr id="61" name="íš1ïďé"/>
                <p:cNvSpPr/>
                <p:nvPr/>
              </p:nvSpPr>
              <p:spPr bwMode="auto">
                <a:xfrm>
                  <a:off x="4514850" y="2481263"/>
                  <a:ext cx="3175" cy="7938"/>
                </a:xfrm>
                <a:custGeom>
                  <a:avLst/>
                  <a:gdLst/>
                  <a:ahLst/>
                  <a:cxnLst>
                    <a:cxn ang="0">
                      <a:pos x="1" y="0"/>
                    </a:cxn>
                    <a:cxn ang="0">
                      <a:pos x="0" y="1"/>
                    </a:cxn>
                    <a:cxn ang="0">
                      <a:pos x="0" y="1"/>
                    </a:cxn>
                    <a:cxn ang="0">
                      <a:pos x="1" y="3"/>
                    </a:cxn>
                    <a:cxn ang="0">
                      <a:pos x="1" y="3"/>
                    </a:cxn>
                    <a:cxn ang="0">
                      <a:pos x="1" y="0"/>
                    </a:cxn>
                  </a:cxnLst>
                  <a:rect l="0" t="0" r="r" b="b"/>
                  <a:pathLst>
                    <a:path w="1" h="3">
                      <a:moveTo>
                        <a:pt x="1" y="0"/>
                      </a:moveTo>
                      <a:cubicBezTo>
                        <a:pt x="0" y="0"/>
                        <a:pt x="0" y="1"/>
                        <a:pt x="0" y="1"/>
                      </a:cubicBezTo>
                      <a:cubicBezTo>
                        <a:pt x="0" y="1"/>
                        <a:pt x="0" y="1"/>
                        <a:pt x="0" y="1"/>
                      </a:cubicBezTo>
                      <a:cubicBezTo>
                        <a:pt x="0" y="2"/>
                        <a:pt x="0" y="3"/>
                        <a:pt x="1" y="3"/>
                      </a:cubicBezTo>
                      <a:cubicBezTo>
                        <a:pt x="1" y="3"/>
                        <a:pt x="1" y="3"/>
                        <a:pt x="1" y="3"/>
                      </a:cubicBezTo>
                      <a:cubicBezTo>
                        <a:pt x="1" y="0"/>
                        <a:pt x="1" y="0"/>
                        <a:pt x="1" y="0"/>
                      </a:cubicBezTo>
                    </a:path>
                  </a:pathLst>
                </a:custGeom>
                <a:grpFill/>
                <a:ln w="9525">
                  <a:noFill/>
                  <a:round/>
                </a:ln>
              </p:spPr>
              <p:txBody>
                <a:bodyPr anchor="ctr"/>
                <a:lstStyle/>
                <a:p>
                  <a:pPr algn="ctr"/>
                  <a:endParaRPr/>
                </a:p>
              </p:txBody>
            </p:sp>
            <p:sp>
              <p:nvSpPr>
                <p:cNvPr id="62" name="ïSlïdê"/>
                <p:cNvSpPr/>
                <p:nvPr/>
              </p:nvSpPr>
              <p:spPr bwMode="auto">
                <a:xfrm>
                  <a:off x="4522788" y="2497138"/>
                  <a:ext cx="6350" cy="11113"/>
                </a:xfrm>
                <a:custGeom>
                  <a:avLst/>
                  <a:gdLst/>
                  <a:ahLst/>
                  <a:cxnLst>
                    <a:cxn ang="0">
                      <a:pos x="0" y="0"/>
                    </a:cxn>
                    <a:cxn ang="0">
                      <a:pos x="0" y="0"/>
                    </a:cxn>
                    <a:cxn ang="0">
                      <a:pos x="0" y="4"/>
                    </a:cxn>
                    <a:cxn ang="0">
                      <a:pos x="2" y="2"/>
                    </a:cxn>
                    <a:cxn ang="0">
                      <a:pos x="2" y="2"/>
                    </a:cxn>
                    <a:cxn ang="0">
                      <a:pos x="1" y="0"/>
                    </a:cxn>
                    <a:cxn ang="0">
                      <a:pos x="0" y="0"/>
                    </a:cxn>
                  </a:cxnLst>
                  <a:rect l="0" t="0" r="r" b="b"/>
                  <a:pathLst>
                    <a:path w="2" h="4">
                      <a:moveTo>
                        <a:pt x="0" y="0"/>
                      </a:moveTo>
                      <a:cubicBezTo>
                        <a:pt x="0" y="0"/>
                        <a:pt x="0" y="0"/>
                        <a:pt x="0" y="0"/>
                      </a:cubicBezTo>
                      <a:cubicBezTo>
                        <a:pt x="0" y="4"/>
                        <a:pt x="0" y="4"/>
                        <a:pt x="0" y="4"/>
                      </a:cubicBezTo>
                      <a:cubicBezTo>
                        <a:pt x="2" y="4"/>
                        <a:pt x="2" y="3"/>
                        <a:pt x="2" y="2"/>
                      </a:cubicBezTo>
                      <a:cubicBezTo>
                        <a:pt x="2" y="2"/>
                        <a:pt x="2" y="2"/>
                        <a:pt x="2" y="2"/>
                      </a:cubicBezTo>
                      <a:cubicBezTo>
                        <a:pt x="2" y="1"/>
                        <a:pt x="2" y="1"/>
                        <a:pt x="1" y="0"/>
                      </a:cubicBezTo>
                      <a:cubicBezTo>
                        <a:pt x="1" y="0"/>
                        <a:pt x="1" y="0"/>
                        <a:pt x="0" y="0"/>
                      </a:cubicBezTo>
                    </a:path>
                  </a:pathLst>
                </a:custGeom>
                <a:grpFill/>
                <a:ln w="9525">
                  <a:noFill/>
                  <a:round/>
                </a:ln>
              </p:spPr>
              <p:txBody>
                <a:bodyPr anchor="ctr"/>
                <a:lstStyle/>
                <a:p>
                  <a:pPr algn="ctr"/>
                  <a:endParaRPr/>
                </a:p>
              </p:txBody>
            </p:sp>
            <p:sp>
              <p:nvSpPr>
                <p:cNvPr id="63" name="îṩļíďe"/>
                <p:cNvSpPr/>
                <p:nvPr/>
              </p:nvSpPr>
              <p:spPr bwMode="auto">
                <a:xfrm>
                  <a:off x="4478338" y="2449513"/>
                  <a:ext cx="87313" cy="87313"/>
                </a:xfrm>
                <a:custGeom>
                  <a:avLst/>
                  <a:gdLst/>
                  <a:ahLst/>
                  <a:cxnLst>
                    <a:cxn ang="0">
                      <a:pos x="14" y="5"/>
                    </a:cxn>
                    <a:cxn ang="0">
                      <a:pos x="14" y="5"/>
                    </a:cxn>
                    <a:cxn ang="0">
                      <a:pos x="16" y="5"/>
                    </a:cxn>
                    <a:cxn ang="0">
                      <a:pos x="16" y="9"/>
                    </a:cxn>
                    <a:cxn ang="0">
                      <a:pos x="19" y="10"/>
                    </a:cxn>
                    <a:cxn ang="0">
                      <a:pos x="21" y="13"/>
                    </a:cxn>
                    <a:cxn ang="0">
                      <a:pos x="21" y="13"/>
                    </a:cxn>
                    <a:cxn ang="0">
                      <a:pos x="18" y="13"/>
                    </a:cxn>
                    <a:cxn ang="0">
                      <a:pos x="16" y="11"/>
                    </a:cxn>
                    <a:cxn ang="0">
                      <a:pos x="16" y="11"/>
                    </a:cxn>
                    <a:cxn ang="0">
                      <a:pos x="16" y="15"/>
                    </a:cxn>
                    <a:cxn ang="0">
                      <a:pos x="18" y="15"/>
                    </a:cxn>
                    <a:cxn ang="0">
                      <a:pos x="20" y="17"/>
                    </a:cxn>
                    <a:cxn ang="0">
                      <a:pos x="21" y="19"/>
                    </a:cxn>
                    <a:cxn ang="0">
                      <a:pos x="21" y="19"/>
                    </a:cxn>
                    <a:cxn ang="0">
                      <a:pos x="19" y="22"/>
                    </a:cxn>
                    <a:cxn ang="0">
                      <a:pos x="16" y="23"/>
                    </a:cxn>
                    <a:cxn ang="0">
                      <a:pos x="16" y="23"/>
                    </a:cxn>
                    <a:cxn ang="0">
                      <a:pos x="16" y="26"/>
                    </a:cxn>
                    <a:cxn ang="0">
                      <a:pos x="14" y="26"/>
                    </a:cxn>
                    <a:cxn ang="0">
                      <a:pos x="14" y="23"/>
                    </a:cxn>
                    <a:cxn ang="0">
                      <a:pos x="11" y="22"/>
                    </a:cxn>
                    <a:cxn ang="0">
                      <a:pos x="10" y="18"/>
                    </a:cxn>
                    <a:cxn ang="0">
                      <a:pos x="10" y="18"/>
                    </a:cxn>
                    <a:cxn ang="0">
                      <a:pos x="12" y="18"/>
                    </a:cxn>
                    <a:cxn ang="0">
                      <a:pos x="14" y="21"/>
                    </a:cxn>
                    <a:cxn ang="0">
                      <a:pos x="14" y="21"/>
                    </a:cxn>
                    <a:cxn ang="0">
                      <a:pos x="14" y="17"/>
                    </a:cxn>
                    <a:cxn ang="0">
                      <a:pos x="13" y="16"/>
                    </a:cxn>
                    <a:cxn ang="0">
                      <a:pos x="10" y="13"/>
                    </a:cxn>
                    <a:cxn ang="0">
                      <a:pos x="10" y="13"/>
                    </a:cxn>
                    <a:cxn ang="0">
                      <a:pos x="12" y="10"/>
                    </a:cxn>
                    <a:cxn ang="0">
                      <a:pos x="14" y="9"/>
                    </a:cxn>
                    <a:cxn ang="0">
                      <a:pos x="14" y="9"/>
                    </a:cxn>
                    <a:cxn ang="0">
                      <a:pos x="14" y="5"/>
                    </a:cxn>
                    <a:cxn ang="0">
                      <a:pos x="15" y="0"/>
                    </a:cxn>
                    <a:cxn ang="0">
                      <a:pos x="0" y="16"/>
                    </a:cxn>
                    <a:cxn ang="0">
                      <a:pos x="0" y="16"/>
                    </a:cxn>
                    <a:cxn ang="0">
                      <a:pos x="15" y="31"/>
                    </a:cxn>
                    <a:cxn ang="0">
                      <a:pos x="31" y="16"/>
                    </a:cxn>
                    <a:cxn ang="0">
                      <a:pos x="31" y="16"/>
                    </a:cxn>
                    <a:cxn ang="0">
                      <a:pos x="15" y="0"/>
                    </a:cxn>
                  </a:cxnLst>
                  <a:rect l="0" t="0" r="r" b="b"/>
                  <a:pathLst>
                    <a:path w="31" h="31">
                      <a:moveTo>
                        <a:pt x="14" y="5"/>
                      </a:moveTo>
                      <a:cubicBezTo>
                        <a:pt x="14" y="5"/>
                        <a:pt x="14" y="5"/>
                        <a:pt x="14" y="5"/>
                      </a:cubicBezTo>
                      <a:cubicBezTo>
                        <a:pt x="16" y="5"/>
                        <a:pt x="16" y="5"/>
                        <a:pt x="16" y="5"/>
                      </a:cubicBezTo>
                      <a:cubicBezTo>
                        <a:pt x="16" y="9"/>
                        <a:pt x="16" y="9"/>
                        <a:pt x="16" y="9"/>
                      </a:cubicBezTo>
                      <a:cubicBezTo>
                        <a:pt x="17" y="9"/>
                        <a:pt x="18" y="9"/>
                        <a:pt x="19" y="10"/>
                      </a:cubicBezTo>
                      <a:cubicBezTo>
                        <a:pt x="20" y="11"/>
                        <a:pt x="21" y="12"/>
                        <a:pt x="21" y="13"/>
                      </a:cubicBezTo>
                      <a:cubicBezTo>
                        <a:pt x="21" y="13"/>
                        <a:pt x="21" y="13"/>
                        <a:pt x="21" y="13"/>
                      </a:cubicBezTo>
                      <a:cubicBezTo>
                        <a:pt x="18" y="13"/>
                        <a:pt x="18" y="13"/>
                        <a:pt x="18" y="13"/>
                      </a:cubicBezTo>
                      <a:cubicBezTo>
                        <a:pt x="18" y="12"/>
                        <a:pt x="17" y="11"/>
                        <a:pt x="16" y="11"/>
                      </a:cubicBezTo>
                      <a:cubicBezTo>
                        <a:pt x="16" y="11"/>
                        <a:pt x="16" y="11"/>
                        <a:pt x="16" y="11"/>
                      </a:cubicBezTo>
                      <a:cubicBezTo>
                        <a:pt x="16" y="15"/>
                        <a:pt x="16" y="15"/>
                        <a:pt x="16" y="15"/>
                      </a:cubicBezTo>
                      <a:cubicBezTo>
                        <a:pt x="17" y="15"/>
                        <a:pt x="17" y="15"/>
                        <a:pt x="18" y="15"/>
                      </a:cubicBezTo>
                      <a:cubicBezTo>
                        <a:pt x="19" y="15"/>
                        <a:pt x="20" y="16"/>
                        <a:pt x="20" y="17"/>
                      </a:cubicBezTo>
                      <a:cubicBezTo>
                        <a:pt x="21" y="17"/>
                        <a:pt x="21" y="18"/>
                        <a:pt x="21" y="19"/>
                      </a:cubicBezTo>
                      <a:cubicBezTo>
                        <a:pt x="21" y="19"/>
                        <a:pt x="21" y="19"/>
                        <a:pt x="21" y="19"/>
                      </a:cubicBezTo>
                      <a:cubicBezTo>
                        <a:pt x="21" y="20"/>
                        <a:pt x="20" y="21"/>
                        <a:pt x="19" y="22"/>
                      </a:cubicBezTo>
                      <a:cubicBezTo>
                        <a:pt x="18" y="22"/>
                        <a:pt x="17" y="23"/>
                        <a:pt x="16" y="23"/>
                      </a:cubicBezTo>
                      <a:cubicBezTo>
                        <a:pt x="16" y="23"/>
                        <a:pt x="16" y="23"/>
                        <a:pt x="16" y="23"/>
                      </a:cubicBezTo>
                      <a:cubicBezTo>
                        <a:pt x="16" y="26"/>
                        <a:pt x="16" y="26"/>
                        <a:pt x="16" y="26"/>
                      </a:cubicBezTo>
                      <a:cubicBezTo>
                        <a:pt x="14" y="26"/>
                        <a:pt x="14" y="26"/>
                        <a:pt x="14" y="26"/>
                      </a:cubicBezTo>
                      <a:cubicBezTo>
                        <a:pt x="14" y="23"/>
                        <a:pt x="14" y="23"/>
                        <a:pt x="14" y="23"/>
                      </a:cubicBezTo>
                      <a:cubicBezTo>
                        <a:pt x="13" y="23"/>
                        <a:pt x="12" y="22"/>
                        <a:pt x="11" y="22"/>
                      </a:cubicBezTo>
                      <a:cubicBezTo>
                        <a:pt x="10" y="21"/>
                        <a:pt x="10" y="20"/>
                        <a:pt x="10" y="18"/>
                      </a:cubicBezTo>
                      <a:cubicBezTo>
                        <a:pt x="10" y="18"/>
                        <a:pt x="10" y="18"/>
                        <a:pt x="10" y="18"/>
                      </a:cubicBezTo>
                      <a:cubicBezTo>
                        <a:pt x="12" y="18"/>
                        <a:pt x="12" y="18"/>
                        <a:pt x="12" y="18"/>
                      </a:cubicBezTo>
                      <a:cubicBezTo>
                        <a:pt x="12" y="19"/>
                        <a:pt x="13" y="20"/>
                        <a:pt x="14" y="21"/>
                      </a:cubicBezTo>
                      <a:cubicBezTo>
                        <a:pt x="14" y="21"/>
                        <a:pt x="14" y="21"/>
                        <a:pt x="14" y="21"/>
                      </a:cubicBezTo>
                      <a:cubicBezTo>
                        <a:pt x="14" y="17"/>
                        <a:pt x="14" y="17"/>
                        <a:pt x="14" y="17"/>
                      </a:cubicBezTo>
                      <a:cubicBezTo>
                        <a:pt x="13" y="16"/>
                        <a:pt x="13" y="16"/>
                        <a:pt x="13" y="16"/>
                      </a:cubicBezTo>
                      <a:cubicBezTo>
                        <a:pt x="11" y="16"/>
                        <a:pt x="10" y="15"/>
                        <a:pt x="10" y="13"/>
                      </a:cubicBezTo>
                      <a:cubicBezTo>
                        <a:pt x="10" y="13"/>
                        <a:pt x="10" y="13"/>
                        <a:pt x="10" y="13"/>
                      </a:cubicBezTo>
                      <a:cubicBezTo>
                        <a:pt x="10" y="11"/>
                        <a:pt x="11" y="10"/>
                        <a:pt x="12" y="10"/>
                      </a:cubicBezTo>
                      <a:cubicBezTo>
                        <a:pt x="12" y="9"/>
                        <a:pt x="13" y="9"/>
                        <a:pt x="14" y="9"/>
                      </a:cubicBezTo>
                      <a:cubicBezTo>
                        <a:pt x="14" y="9"/>
                        <a:pt x="14" y="9"/>
                        <a:pt x="14" y="9"/>
                      </a:cubicBezTo>
                      <a:cubicBezTo>
                        <a:pt x="14" y="5"/>
                        <a:pt x="14" y="5"/>
                        <a:pt x="14" y="5"/>
                      </a:cubicBezTo>
                      <a:moveTo>
                        <a:pt x="15" y="0"/>
                      </a:moveTo>
                      <a:cubicBezTo>
                        <a:pt x="7" y="0"/>
                        <a:pt x="0" y="7"/>
                        <a:pt x="0" y="16"/>
                      </a:cubicBezTo>
                      <a:cubicBezTo>
                        <a:pt x="0" y="16"/>
                        <a:pt x="0" y="16"/>
                        <a:pt x="0" y="16"/>
                      </a:cubicBezTo>
                      <a:cubicBezTo>
                        <a:pt x="0" y="24"/>
                        <a:pt x="7" y="31"/>
                        <a:pt x="15" y="31"/>
                      </a:cubicBezTo>
                      <a:cubicBezTo>
                        <a:pt x="24" y="31"/>
                        <a:pt x="31" y="24"/>
                        <a:pt x="31" y="16"/>
                      </a:cubicBezTo>
                      <a:cubicBezTo>
                        <a:pt x="31" y="16"/>
                        <a:pt x="31" y="16"/>
                        <a:pt x="31" y="16"/>
                      </a:cubicBezTo>
                      <a:cubicBezTo>
                        <a:pt x="31" y="7"/>
                        <a:pt x="24" y="0"/>
                        <a:pt x="15" y="0"/>
                      </a:cubicBezTo>
                    </a:path>
                  </a:pathLst>
                </a:custGeom>
                <a:grpFill/>
                <a:ln w="9525">
                  <a:noFill/>
                  <a:round/>
                </a:ln>
              </p:spPr>
              <p:txBody>
                <a:bodyPr anchor="ctr"/>
                <a:lstStyle/>
                <a:p>
                  <a:pPr algn="ctr"/>
                  <a:endParaRPr/>
                </a:p>
              </p:txBody>
            </p:sp>
            <p:sp>
              <p:nvSpPr>
                <p:cNvPr id="64" name="ï$ļîḋé"/>
                <p:cNvSpPr/>
                <p:nvPr/>
              </p:nvSpPr>
              <p:spPr bwMode="auto">
                <a:xfrm>
                  <a:off x="4357688" y="2324100"/>
                  <a:ext cx="196850" cy="195263"/>
                </a:xfrm>
                <a:custGeom>
                  <a:avLst/>
                  <a:gdLst/>
                  <a:ahLst/>
                  <a:cxnLst>
                    <a:cxn ang="0">
                      <a:pos x="14" y="59"/>
                    </a:cxn>
                    <a:cxn ang="0">
                      <a:pos x="24" y="65"/>
                    </a:cxn>
                    <a:cxn ang="0">
                      <a:pos x="14" y="59"/>
                    </a:cxn>
                    <a:cxn ang="0">
                      <a:pos x="20" y="52"/>
                    </a:cxn>
                    <a:cxn ang="0">
                      <a:pos x="33" y="66"/>
                    </a:cxn>
                    <a:cxn ang="0">
                      <a:pos x="20" y="52"/>
                    </a:cxn>
                    <a:cxn ang="0">
                      <a:pos x="3" y="37"/>
                    </a:cxn>
                    <a:cxn ang="0">
                      <a:pos x="16" y="51"/>
                    </a:cxn>
                    <a:cxn ang="0">
                      <a:pos x="11" y="56"/>
                    </a:cxn>
                    <a:cxn ang="0">
                      <a:pos x="18" y="37"/>
                    </a:cxn>
                    <a:cxn ang="0">
                      <a:pos x="33" y="37"/>
                    </a:cxn>
                    <a:cxn ang="0">
                      <a:pos x="33" y="46"/>
                    </a:cxn>
                    <a:cxn ang="0">
                      <a:pos x="18" y="37"/>
                    </a:cxn>
                    <a:cxn ang="0">
                      <a:pos x="37" y="23"/>
                    </a:cxn>
                    <a:cxn ang="0">
                      <a:pos x="52" y="34"/>
                    </a:cxn>
                    <a:cxn ang="0">
                      <a:pos x="37" y="34"/>
                    </a:cxn>
                    <a:cxn ang="0">
                      <a:pos x="18" y="34"/>
                    </a:cxn>
                    <a:cxn ang="0">
                      <a:pos x="33" y="23"/>
                    </a:cxn>
                    <a:cxn ang="0">
                      <a:pos x="18" y="34"/>
                    </a:cxn>
                    <a:cxn ang="0">
                      <a:pos x="53" y="20"/>
                    </a:cxn>
                    <a:cxn ang="0">
                      <a:pos x="67" y="34"/>
                    </a:cxn>
                    <a:cxn ang="0">
                      <a:pos x="55" y="34"/>
                    </a:cxn>
                    <a:cxn ang="0">
                      <a:pos x="3" y="34"/>
                    </a:cxn>
                    <a:cxn ang="0">
                      <a:pos x="16" y="19"/>
                    </a:cxn>
                    <a:cxn ang="0">
                      <a:pos x="14" y="34"/>
                    </a:cxn>
                    <a:cxn ang="0">
                      <a:pos x="14" y="11"/>
                    </a:cxn>
                    <a:cxn ang="0">
                      <a:pos x="24" y="5"/>
                    </a:cxn>
                    <a:cxn ang="0">
                      <a:pos x="17" y="16"/>
                    </a:cxn>
                    <a:cxn ang="0">
                      <a:pos x="37" y="5"/>
                    </a:cxn>
                    <a:cxn ang="0">
                      <a:pos x="49" y="18"/>
                    </a:cxn>
                    <a:cxn ang="0">
                      <a:pos x="37" y="20"/>
                    </a:cxn>
                    <a:cxn ang="0">
                      <a:pos x="44" y="4"/>
                    </a:cxn>
                    <a:cxn ang="0">
                      <a:pos x="56" y="11"/>
                    </a:cxn>
                    <a:cxn ang="0">
                      <a:pos x="52" y="16"/>
                    </a:cxn>
                    <a:cxn ang="0">
                      <a:pos x="20" y="17"/>
                    </a:cxn>
                    <a:cxn ang="0">
                      <a:pos x="33" y="4"/>
                    </a:cxn>
                    <a:cxn ang="0">
                      <a:pos x="33" y="20"/>
                    </a:cxn>
                    <a:cxn ang="0">
                      <a:pos x="37" y="0"/>
                    </a:cxn>
                    <a:cxn ang="0">
                      <a:pos x="33" y="0"/>
                    </a:cxn>
                    <a:cxn ang="0">
                      <a:pos x="0" y="35"/>
                    </a:cxn>
                    <a:cxn ang="0">
                      <a:pos x="35" y="70"/>
                    </a:cxn>
                    <a:cxn ang="0">
                      <a:pos x="44" y="69"/>
                    </a:cxn>
                    <a:cxn ang="0">
                      <a:pos x="37" y="66"/>
                    </a:cxn>
                    <a:cxn ang="0">
                      <a:pos x="45" y="51"/>
                    </a:cxn>
                    <a:cxn ang="0">
                      <a:pos x="47" y="48"/>
                    </a:cxn>
                    <a:cxn ang="0">
                      <a:pos x="37" y="37"/>
                    </a:cxn>
                    <a:cxn ang="0">
                      <a:pos x="52" y="37"/>
                    </a:cxn>
                    <a:cxn ang="0">
                      <a:pos x="51" y="46"/>
                    </a:cxn>
                    <a:cxn ang="0">
                      <a:pos x="55" y="37"/>
                    </a:cxn>
                    <a:cxn ang="0">
                      <a:pos x="67" y="37"/>
                    </a:cxn>
                    <a:cxn ang="0">
                      <a:pos x="65" y="46"/>
                    </a:cxn>
                    <a:cxn ang="0">
                      <a:pos x="70" y="35"/>
                    </a:cxn>
                    <a:cxn ang="0">
                      <a:pos x="37" y="0"/>
                    </a:cxn>
                  </a:cxnLst>
                  <a:rect l="0" t="0" r="r" b="b"/>
                  <a:pathLst>
                    <a:path w="70" h="70">
                      <a:moveTo>
                        <a:pt x="14" y="59"/>
                      </a:moveTo>
                      <a:cubicBezTo>
                        <a:pt x="14" y="59"/>
                        <a:pt x="14" y="59"/>
                        <a:pt x="14" y="59"/>
                      </a:cubicBezTo>
                      <a:cubicBezTo>
                        <a:pt x="14" y="57"/>
                        <a:pt x="16" y="55"/>
                        <a:pt x="18" y="54"/>
                      </a:cubicBezTo>
                      <a:cubicBezTo>
                        <a:pt x="19" y="58"/>
                        <a:pt x="21" y="62"/>
                        <a:pt x="24" y="65"/>
                      </a:cubicBezTo>
                      <a:cubicBezTo>
                        <a:pt x="24" y="65"/>
                        <a:pt x="24" y="65"/>
                        <a:pt x="24" y="65"/>
                      </a:cubicBezTo>
                      <a:cubicBezTo>
                        <a:pt x="20" y="63"/>
                        <a:pt x="17" y="61"/>
                        <a:pt x="14" y="59"/>
                      </a:cubicBezTo>
                      <a:moveTo>
                        <a:pt x="20" y="52"/>
                      </a:moveTo>
                      <a:cubicBezTo>
                        <a:pt x="20" y="52"/>
                        <a:pt x="20" y="52"/>
                        <a:pt x="20" y="52"/>
                      </a:cubicBezTo>
                      <a:cubicBezTo>
                        <a:pt x="24" y="51"/>
                        <a:pt x="29" y="50"/>
                        <a:pt x="33" y="50"/>
                      </a:cubicBezTo>
                      <a:cubicBezTo>
                        <a:pt x="33" y="66"/>
                        <a:pt x="33" y="66"/>
                        <a:pt x="33" y="66"/>
                      </a:cubicBezTo>
                      <a:cubicBezTo>
                        <a:pt x="33" y="66"/>
                        <a:pt x="33" y="66"/>
                        <a:pt x="33" y="66"/>
                      </a:cubicBezTo>
                      <a:cubicBezTo>
                        <a:pt x="27" y="65"/>
                        <a:pt x="23" y="59"/>
                        <a:pt x="20" y="52"/>
                      </a:cubicBezTo>
                      <a:moveTo>
                        <a:pt x="3" y="37"/>
                      </a:moveTo>
                      <a:cubicBezTo>
                        <a:pt x="3" y="37"/>
                        <a:pt x="3" y="37"/>
                        <a:pt x="3" y="37"/>
                      </a:cubicBezTo>
                      <a:cubicBezTo>
                        <a:pt x="14" y="37"/>
                        <a:pt x="14" y="37"/>
                        <a:pt x="14" y="37"/>
                      </a:cubicBezTo>
                      <a:cubicBezTo>
                        <a:pt x="14" y="41"/>
                        <a:pt x="15" y="46"/>
                        <a:pt x="16" y="51"/>
                      </a:cubicBezTo>
                      <a:cubicBezTo>
                        <a:pt x="16" y="51"/>
                        <a:pt x="16" y="51"/>
                        <a:pt x="16" y="51"/>
                      </a:cubicBezTo>
                      <a:cubicBezTo>
                        <a:pt x="14" y="52"/>
                        <a:pt x="12" y="54"/>
                        <a:pt x="11" y="56"/>
                      </a:cubicBezTo>
                      <a:cubicBezTo>
                        <a:pt x="7" y="51"/>
                        <a:pt x="4" y="44"/>
                        <a:pt x="3" y="37"/>
                      </a:cubicBezTo>
                      <a:moveTo>
                        <a:pt x="18" y="37"/>
                      </a:moveTo>
                      <a:cubicBezTo>
                        <a:pt x="18" y="37"/>
                        <a:pt x="18" y="37"/>
                        <a:pt x="18" y="37"/>
                      </a:cubicBezTo>
                      <a:cubicBezTo>
                        <a:pt x="33" y="37"/>
                        <a:pt x="33" y="37"/>
                        <a:pt x="33" y="37"/>
                      </a:cubicBezTo>
                      <a:cubicBezTo>
                        <a:pt x="33" y="46"/>
                        <a:pt x="33" y="46"/>
                        <a:pt x="33" y="46"/>
                      </a:cubicBezTo>
                      <a:cubicBezTo>
                        <a:pt x="33" y="46"/>
                        <a:pt x="33" y="46"/>
                        <a:pt x="33" y="46"/>
                      </a:cubicBezTo>
                      <a:cubicBezTo>
                        <a:pt x="29" y="47"/>
                        <a:pt x="24" y="47"/>
                        <a:pt x="19" y="49"/>
                      </a:cubicBezTo>
                      <a:cubicBezTo>
                        <a:pt x="18" y="45"/>
                        <a:pt x="18" y="41"/>
                        <a:pt x="18" y="37"/>
                      </a:cubicBezTo>
                      <a:moveTo>
                        <a:pt x="37" y="23"/>
                      </a:moveTo>
                      <a:cubicBezTo>
                        <a:pt x="37" y="23"/>
                        <a:pt x="37" y="23"/>
                        <a:pt x="37" y="23"/>
                      </a:cubicBezTo>
                      <a:cubicBezTo>
                        <a:pt x="41" y="23"/>
                        <a:pt x="46" y="23"/>
                        <a:pt x="50" y="21"/>
                      </a:cubicBezTo>
                      <a:cubicBezTo>
                        <a:pt x="51" y="25"/>
                        <a:pt x="52" y="30"/>
                        <a:pt x="52" y="34"/>
                      </a:cubicBezTo>
                      <a:cubicBezTo>
                        <a:pt x="52" y="34"/>
                        <a:pt x="52" y="34"/>
                        <a:pt x="52" y="34"/>
                      </a:cubicBezTo>
                      <a:cubicBezTo>
                        <a:pt x="37" y="34"/>
                        <a:pt x="37" y="34"/>
                        <a:pt x="37" y="34"/>
                      </a:cubicBezTo>
                      <a:cubicBezTo>
                        <a:pt x="37" y="23"/>
                        <a:pt x="37" y="23"/>
                        <a:pt x="37" y="23"/>
                      </a:cubicBezTo>
                      <a:moveTo>
                        <a:pt x="18" y="34"/>
                      </a:moveTo>
                      <a:cubicBezTo>
                        <a:pt x="18" y="29"/>
                        <a:pt x="18" y="25"/>
                        <a:pt x="19" y="21"/>
                      </a:cubicBezTo>
                      <a:cubicBezTo>
                        <a:pt x="23" y="22"/>
                        <a:pt x="29" y="23"/>
                        <a:pt x="33" y="23"/>
                      </a:cubicBezTo>
                      <a:cubicBezTo>
                        <a:pt x="33" y="34"/>
                        <a:pt x="33" y="34"/>
                        <a:pt x="33" y="34"/>
                      </a:cubicBezTo>
                      <a:cubicBezTo>
                        <a:pt x="18" y="34"/>
                        <a:pt x="18" y="34"/>
                        <a:pt x="18" y="34"/>
                      </a:cubicBezTo>
                      <a:moveTo>
                        <a:pt x="53" y="20"/>
                      </a:moveTo>
                      <a:cubicBezTo>
                        <a:pt x="53" y="20"/>
                        <a:pt x="53" y="20"/>
                        <a:pt x="53" y="20"/>
                      </a:cubicBezTo>
                      <a:cubicBezTo>
                        <a:pt x="56" y="18"/>
                        <a:pt x="58" y="16"/>
                        <a:pt x="59" y="14"/>
                      </a:cubicBezTo>
                      <a:cubicBezTo>
                        <a:pt x="64" y="19"/>
                        <a:pt x="67" y="26"/>
                        <a:pt x="67" y="34"/>
                      </a:cubicBezTo>
                      <a:cubicBezTo>
                        <a:pt x="67" y="34"/>
                        <a:pt x="67" y="34"/>
                        <a:pt x="67" y="34"/>
                      </a:cubicBezTo>
                      <a:cubicBezTo>
                        <a:pt x="55" y="34"/>
                        <a:pt x="55" y="34"/>
                        <a:pt x="55" y="34"/>
                      </a:cubicBezTo>
                      <a:cubicBezTo>
                        <a:pt x="55" y="29"/>
                        <a:pt x="55" y="24"/>
                        <a:pt x="53" y="20"/>
                      </a:cubicBezTo>
                      <a:moveTo>
                        <a:pt x="3" y="34"/>
                      </a:moveTo>
                      <a:cubicBezTo>
                        <a:pt x="4" y="26"/>
                        <a:pt x="7" y="19"/>
                        <a:pt x="12" y="14"/>
                      </a:cubicBezTo>
                      <a:cubicBezTo>
                        <a:pt x="12" y="16"/>
                        <a:pt x="14" y="18"/>
                        <a:pt x="16" y="19"/>
                      </a:cubicBezTo>
                      <a:cubicBezTo>
                        <a:pt x="16" y="19"/>
                        <a:pt x="16" y="19"/>
                        <a:pt x="16" y="19"/>
                      </a:cubicBezTo>
                      <a:cubicBezTo>
                        <a:pt x="15" y="24"/>
                        <a:pt x="14" y="29"/>
                        <a:pt x="14" y="34"/>
                      </a:cubicBezTo>
                      <a:cubicBezTo>
                        <a:pt x="3" y="34"/>
                        <a:pt x="3" y="34"/>
                        <a:pt x="3" y="34"/>
                      </a:cubicBezTo>
                      <a:moveTo>
                        <a:pt x="14" y="11"/>
                      </a:moveTo>
                      <a:cubicBezTo>
                        <a:pt x="14" y="11"/>
                        <a:pt x="14" y="11"/>
                        <a:pt x="14" y="11"/>
                      </a:cubicBezTo>
                      <a:cubicBezTo>
                        <a:pt x="17" y="8"/>
                        <a:pt x="20" y="6"/>
                        <a:pt x="24" y="5"/>
                      </a:cubicBezTo>
                      <a:cubicBezTo>
                        <a:pt x="24" y="5"/>
                        <a:pt x="24" y="5"/>
                        <a:pt x="24" y="5"/>
                      </a:cubicBezTo>
                      <a:cubicBezTo>
                        <a:pt x="21" y="8"/>
                        <a:pt x="19" y="11"/>
                        <a:pt x="17" y="16"/>
                      </a:cubicBezTo>
                      <a:cubicBezTo>
                        <a:pt x="16" y="14"/>
                        <a:pt x="14" y="13"/>
                        <a:pt x="14" y="11"/>
                      </a:cubicBezTo>
                      <a:moveTo>
                        <a:pt x="37" y="5"/>
                      </a:moveTo>
                      <a:cubicBezTo>
                        <a:pt x="37" y="5"/>
                        <a:pt x="37" y="5"/>
                        <a:pt x="37" y="5"/>
                      </a:cubicBezTo>
                      <a:cubicBezTo>
                        <a:pt x="43" y="5"/>
                        <a:pt x="47" y="11"/>
                        <a:pt x="49" y="18"/>
                      </a:cubicBezTo>
                      <a:cubicBezTo>
                        <a:pt x="49" y="18"/>
                        <a:pt x="49" y="18"/>
                        <a:pt x="49" y="18"/>
                      </a:cubicBezTo>
                      <a:cubicBezTo>
                        <a:pt x="45" y="19"/>
                        <a:pt x="41" y="20"/>
                        <a:pt x="37" y="20"/>
                      </a:cubicBezTo>
                      <a:cubicBezTo>
                        <a:pt x="37" y="5"/>
                        <a:pt x="37" y="5"/>
                        <a:pt x="37" y="5"/>
                      </a:cubicBezTo>
                      <a:moveTo>
                        <a:pt x="44" y="4"/>
                      </a:moveTo>
                      <a:cubicBezTo>
                        <a:pt x="44" y="4"/>
                        <a:pt x="44" y="4"/>
                        <a:pt x="44" y="4"/>
                      </a:cubicBezTo>
                      <a:cubicBezTo>
                        <a:pt x="49" y="6"/>
                        <a:pt x="53" y="8"/>
                        <a:pt x="56" y="11"/>
                      </a:cubicBezTo>
                      <a:cubicBezTo>
                        <a:pt x="56" y="11"/>
                        <a:pt x="56" y="11"/>
                        <a:pt x="56" y="11"/>
                      </a:cubicBezTo>
                      <a:cubicBezTo>
                        <a:pt x="56" y="13"/>
                        <a:pt x="55" y="15"/>
                        <a:pt x="52" y="16"/>
                      </a:cubicBezTo>
                      <a:cubicBezTo>
                        <a:pt x="50" y="11"/>
                        <a:pt x="48" y="7"/>
                        <a:pt x="44" y="4"/>
                      </a:cubicBezTo>
                      <a:moveTo>
                        <a:pt x="20" y="17"/>
                      </a:moveTo>
                      <a:cubicBezTo>
                        <a:pt x="20" y="17"/>
                        <a:pt x="20" y="17"/>
                        <a:pt x="20" y="17"/>
                      </a:cubicBezTo>
                      <a:cubicBezTo>
                        <a:pt x="23" y="10"/>
                        <a:pt x="27" y="5"/>
                        <a:pt x="33" y="4"/>
                      </a:cubicBezTo>
                      <a:cubicBezTo>
                        <a:pt x="33" y="20"/>
                        <a:pt x="33" y="20"/>
                        <a:pt x="33" y="20"/>
                      </a:cubicBezTo>
                      <a:cubicBezTo>
                        <a:pt x="33" y="20"/>
                        <a:pt x="33" y="20"/>
                        <a:pt x="33" y="20"/>
                      </a:cubicBezTo>
                      <a:cubicBezTo>
                        <a:pt x="29" y="20"/>
                        <a:pt x="24" y="19"/>
                        <a:pt x="20" y="17"/>
                      </a:cubicBezTo>
                      <a:moveTo>
                        <a:pt x="37" y="0"/>
                      </a:moveTo>
                      <a:cubicBezTo>
                        <a:pt x="33" y="0"/>
                        <a:pt x="33" y="0"/>
                        <a:pt x="33" y="0"/>
                      </a:cubicBezTo>
                      <a:cubicBezTo>
                        <a:pt x="33" y="0"/>
                        <a:pt x="33" y="0"/>
                        <a:pt x="33" y="0"/>
                      </a:cubicBezTo>
                      <a:cubicBezTo>
                        <a:pt x="33" y="0"/>
                        <a:pt x="33" y="0"/>
                        <a:pt x="33" y="0"/>
                      </a:cubicBezTo>
                      <a:cubicBezTo>
                        <a:pt x="15" y="1"/>
                        <a:pt x="0" y="16"/>
                        <a:pt x="0" y="35"/>
                      </a:cubicBezTo>
                      <a:cubicBezTo>
                        <a:pt x="0" y="35"/>
                        <a:pt x="0" y="35"/>
                        <a:pt x="0" y="35"/>
                      </a:cubicBezTo>
                      <a:cubicBezTo>
                        <a:pt x="0" y="54"/>
                        <a:pt x="16" y="70"/>
                        <a:pt x="35" y="70"/>
                      </a:cubicBezTo>
                      <a:cubicBezTo>
                        <a:pt x="38" y="70"/>
                        <a:pt x="41" y="69"/>
                        <a:pt x="44" y="69"/>
                      </a:cubicBezTo>
                      <a:cubicBezTo>
                        <a:pt x="44" y="69"/>
                        <a:pt x="44" y="69"/>
                        <a:pt x="44" y="69"/>
                      </a:cubicBezTo>
                      <a:cubicBezTo>
                        <a:pt x="43" y="67"/>
                        <a:pt x="42" y="66"/>
                        <a:pt x="42" y="64"/>
                      </a:cubicBezTo>
                      <a:cubicBezTo>
                        <a:pt x="40" y="65"/>
                        <a:pt x="39" y="66"/>
                        <a:pt x="37" y="66"/>
                      </a:cubicBezTo>
                      <a:cubicBezTo>
                        <a:pt x="37" y="50"/>
                        <a:pt x="37" y="50"/>
                        <a:pt x="37" y="50"/>
                      </a:cubicBezTo>
                      <a:cubicBezTo>
                        <a:pt x="39" y="50"/>
                        <a:pt x="42" y="50"/>
                        <a:pt x="45" y="51"/>
                      </a:cubicBezTo>
                      <a:cubicBezTo>
                        <a:pt x="46" y="50"/>
                        <a:pt x="46" y="49"/>
                        <a:pt x="47" y="48"/>
                      </a:cubicBezTo>
                      <a:cubicBezTo>
                        <a:pt x="47" y="48"/>
                        <a:pt x="47" y="48"/>
                        <a:pt x="47" y="48"/>
                      </a:cubicBezTo>
                      <a:cubicBezTo>
                        <a:pt x="44" y="47"/>
                        <a:pt x="40" y="47"/>
                        <a:pt x="37" y="46"/>
                      </a:cubicBezTo>
                      <a:cubicBezTo>
                        <a:pt x="37" y="37"/>
                        <a:pt x="37" y="37"/>
                        <a:pt x="37" y="37"/>
                      </a:cubicBezTo>
                      <a:cubicBezTo>
                        <a:pt x="52" y="37"/>
                        <a:pt x="52" y="37"/>
                        <a:pt x="52" y="37"/>
                      </a:cubicBezTo>
                      <a:cubicBezTo>
                        <a:pt x="52" y="37"/>
                        <a:pt x="52" y="37"/>
                        <a:pt x="52" y="37"/>
                      </a:cubicBezTo>
                      <a:cubicBezTo>
                        <a:pt x="52" y="40"/>
                        <a:pt x="52" y="43"/>
                        <a:pt x="51" y="46"/>
                      </a:cubicBezTo>
                      <a:cubicBezTo>
                        <a:pt x="51" y="46"/>
                        <a:pt x="51" y="46"/>
                        <a:pt x="51" y="46"/>
                      </a:cubicBezTo>
                      <a:cubicBezTo>
                        <a:pt x="52" y="45"/>
                        <a:pt x="53" y="45"/>
                        <a:pt x="55" y="45"/>
                      </a:cubicBezTo>
                      <a:cubicBezTo>
                        <a:pt x="55" y="42"/>
                        <a:pt x="55" y="39"/>
                        <a:pt x="55" y="37"/>
                      </a:cubicBezTo>
                      <a:cubicBezTo>
                        <a:pt x="67" y="37"/>
                        <a:pt x="67" y="37"/>
                        <a:pt x="67" y="37"/>
                      </a:cubicBezTo>
                      <a:cubicBezTo>
                        <a:pt x="67" y="37"/>
                        <a:pt x="67" y="37"/>
                        <a:pt x="67" y="37"/>
                      </a:cubicBezTo>
                      <a:cubicBezTo>
                        <a:pt x="67" y="40"/>
                        <a:pt x="66" y="43"/>
                        <a:pt x="65" y="46"/>
                      </a:cubicBezTo>
                      <a:cubicBezTo>
                        <a:pt x="65" y="46"/>
                        <a:pt x="65" y="46"/>
                        <a:pt x="65" y="46"/>
                      </a:cubicBezTo>
                      <a:cubicBezTo>
                        <a:pt x="66" y="46"/>
                        <a:pt x="67" y="47"/>
                        <a:pt x="68" y="47"/>
                      </a:cubicBezTo>
                      <a:cubicBezTo>
                        <a:pt x="69" y="43"/>
                        <a:pt x="70" y="39"/>
                        <a:pt x="70" y="35"/>
                      </a:cubicBezTo>
                      <a:cubicBezTo>
                        <a:pt x="70" y="35"/>
                        <a:pt x="70" y="35"/>
                        <a:pt x="70" y="35"/>
                      </a:cubicBezTo>
                      <a:cubicBezTo>
                        <a:pt x="70" y="16"/>
                        <a:pt x="55" y="0"/>
                        <a:pt x="37" y="0"/>
                      </a:cubicBezTo>
                      <a:cubicBezTo>
                        <a:pt x="37" y="0"/>
                        <a:pt x="37" y="0"/>
                        <a:pt x="37" y="0"/>
                      </a:cubicBezTo>
                    </a:path>
                  </a:pathLst>
                </a:custGeom>
                <a:grpFill/>
                <a:ln w="9525">
                  <a:noFill/>
                  <a:round/>
                </a:ln>
              </p:spPr>
              <p:txBody>
                <a:bodyPr anchor="ctr"/>
                <a:lstStyle/>
                <a:p>
                  <a:pPr algn="ctr"/>
                  <a:endParaRPr/>
                </a:p>
              </p:txBody>
            </p:sp>
          </p:grpSp>
          <p:grpSp>
            <p:nvGrpSpPr>
              <p:cNvPr id="33" name="iṥḷiďê"/>
              <p:cNvGrpSpPr/>
              <p:nvPr/>
            </p:nvGrpSpPr>
            <p:grpSpPr>
              <a:xfrm>
                <a:off x="2710644" y="3317516"/>
                <a:ext cx="317741" cy="334339"/>
                <a:chOff x="2854325" y="2497138"/>
                <a:chExt cx="212725" cy="223837"/>
              </a:xfrm>
              <a:solidFill>
                <a:schemeClr val="bg1"/>
              </a:solidFill>
            </p:grpSpPr>
            <p:sp>
              <p:nvSpPr>
                <p:cNvPr id="48" name="ïṩľîḓè"/>
                <p:cNvSpPr/>
                <p:nvPr/>
              </p:nvSpPr>
              <p:spPr bwMode="auto">
                <a:xfrm>
                  <a:off x="2854325" y="2613025"/>
                  <a:ext cx="212725" cy="107950"/>
                </a:xfrm>
                <a:custGeom>
                  <a:avLst/>
                  <a:gdLst/>
                  <a:ahLst/>
                  <a:cxnLst>
                    <a:cxn ang="0">
                      <a:pos x="15" y="26"/>
                    </a:cxn>
                    <a:cxn ang="0">
                      <a:pos x="27" y="33"/>
                    </a:cxn>
                    <a:cxn ang="0">
                      <a:pos x="15" y="26"/>
                    </a:cxn>
                    <a:cxn ang="0">
                      <a:pos x="57" y="21"/>
                    </a:cxn>
                    <a:cxn ang="0">
                      <a:pos x="61" y="27"/>
                    </a:cxn>
                    <a:cxn ang="0">
                      <a:pos x="50" y="33"/>
                    </a:cxn>
                    <a:cxn ang="0">
                      <a:pos x="22" y="20"/>
                    </a:cxn>
                    <a:cxn ang="0">
                      <a:pos x="36" y="34"/>
                    </a:cxn>
                    <a:cxn ang="0">
                      <a:pos x="22" y="20"/>
                    </a:cxn>
                    <a:cxn ang="0">
                      <a:pos x="40" y="17"/>
                    </a:cxn>
                    <a:cxn ang="0">
                      <a:pos x="54" y="20"/>
                    </a:cxn>
                    <a:cxn ang="0">
                      <a:pos x="40" y="17"/>
                    </a:cxn>
                    <a:cxn ang="0">
                      <a:pos x="4" y="3"/>
                    </a:cxn>
                    <a:cxn ang="0">
                      <a:pos x="18" y="18"/>
                    </a:cxn>
                    <a:cxn ang="0">
                      <a:pos x="13" y="24"/>
                    </a:cxn>
                    <a:cxn ang="0">
                      <a:pos x="19" y="3"/>
                    </a:cxn>
                    <a:cxn ang="0">
                      <a:pos x="36" y="3"/>
                    </a:cxn>
                    <a:cxn ang="0">
                      <a:pos x="36" y="13"/>
                    </a:cxn>
                    <a:cxn ang="0">
                      <a:pos x="19" y="3"/>
                    </a:cxn>
                    <a:cxn ang="0">
                      <a:pos x="40" y="3"/>
                    </a:cxn>
                    <a:cxn ang="0">
                      <a:pos x="57" y="3"/>
                    </a:cxn>
                    <a:cxn ang="0">
                      <a:pos x="40" y="13"/>
                    </a:cxn>
                    <a:cxn ang="0">
                      <a:pos x="58" y="18"/>
                    </a:cxn>
                    <a:cxn ang="0">
                      <a:pos x="60" y="3"/>
                    </a:cxn>
                    <a:cxn ang="0">
                      <a:pos x="73" y="3"/>
                    </a:cxn>
                    <a:cxn ang="0">
                      <a:pos x="58" y="18"/>
                    </a:cxn>
                    <a:cxn ang="0">
                      <a:pos x="0" y="0"/>
                    </a:cxn>
                    <a:cxn ang="0">
                      <a:pos x="0" y="1"/>
                    </a:cxn>
                    <a:cxn ang="0">
                      <a:pos x="76" y="1"/>
                    </a:cxn>
                    <a:cxn ang="0">
                      <a:pos x="76" y="1"/>
                    </a:cxn>
                    <a:cxn ang="0">
                      <a:pos x="76" y="0"/>
                    </a:cxn>
                    <a:cxn ang="0">
                      <a:pos x="76" y="0"/>
                    </a:cxn>
                  </a:cxnLst>
                  <a:rect l="0" t="0" r="r" b="b"/>
                  <a:pathLst>
                    <a:path w="76" h="39">
                      <a:moveTo>
                        <a:pt x="15" y="26"/>
                      </a:moveTo>
                      <a:cubicBezTo>
                        <a:pt x="15" y="26"/>
                        <a:pt x="15" y="26"/>
                        <a:pt x="15" y="26"/>
                      </a:cubicBezTo>
                      <a:cubicBezTo>
                        <a:pt x="16" y="24"/>
                        <a:pt x="17" y="23"/>
                        <a:pt x="19" y="21"/>
                      </a:cubicBezTo>
                      <a:cubicBezTo>
                        <a:pt x="21" y="26"/>
                        <a:pt x="23" y="30"/>
                        <a:pt x="27" y="33"/>
                      </a:cubicBezTo>
                      <a:cubicBezTo>
                        <a:pt x="27" y="33"/>
                        <a:pt x="27" y="33"/>
                        <a:pt x="27" y="33"/>
                      </a:cubicBezTo>
                      <a:cubicBezTo>
                        <a:pt x="22" y="32"/>
                        <a:pt x="19" y="29"/>
                        <a:pt x="15" y="26"/>
                      </a:cubicBezTo>
                      <a:moveTo>
                        <a:pt x="50" y="33"/>
                      </a:moveTo>
                      <a:cubicBezTo>
                        <a:pt x="53" y="30"/>
                        <a:pt x="56" y="26"/>
                        <a:pt x="57" y="21"/>
                      </a:cubicBezTo>
                      <a:cubicBezTo>
                        <a:pt x="59" y="23"/>
                        <a:pt x="61" y="25"/>
                        <a:pt x="61" y="27"/>
                      </a:cubicBezTo>
                      <a:cubicBezTo>
                        <a:pt x="61" y="27"/>
                        <a:pt x="61" y="27"/>
                        <a:pt x="61" y="27"/>
                      </a:cubicBezTo>
                      <a:cubicBezTo>
                        <a:pt x="58" y="29"/>
                        <a:pt x="54" y="32"/>
                        <a:pt x="50" y="33"/>
                      </a:cubicBezTo>
                      <a:cubicBezTo>
                        <a:pt x="50" y="33"/>
                        <a:pt x="50" y="33"/>
                        <a:pt x="50" y="33"/>
                      </a:cubicBezTo>
                      <a:moveTo>
                        <a:pt x="22" y="20"/>
                      </a:moveTo>
                      <a:cubicBezTo>
                        <a:pt x="22" y="20"/>
                        <a:pt x="22" y="20"/>
                        <a:pt x="22" y="20"/>
                      </a:cubicBezTo>
                      <a:cubicBezTo>
                        <a:pt x="26" y="18"/>
                        <a:pt x="32" y="17"/>
                        <a:pt x="36" y="17"/>
                      </a:cubicBezTo>
                      <a:cubicBezTo>
                        <a:pt x="36" y="34"/>
                        <a:pt x="36" y="34"/>
                        <a:pt x="36" y="34"/>
                      </a:cubicBezTo>
                      <a:cubicBezTo>
                        <a:pt x="36" y="34"/>
                        <a:pt x="36" y="34"/>
                        <a:pt x="36" y="34"/>
                      </a:cubicBezTo>
                      <a:cubicBezTo>
                        <a:pt x="29" y="33"/>
                        <a:pt x="25" y="27"/>
                        <a:pt x="22" y="20"/>
                      </a:cubicBezTo>
                      <a:moveTo>
                        <a:pt x="40" y="17"/>
                      </a:moveTo>
                      <a:cubicBezTo>
                        <a:pt x="40" y="17"/>
                        <a:pt x="40" y="17"/>
                        <a:pt x="40" y="17"/>
                      </a:cubicBezTo>
                      <a:cubicBezTo>
                        <a:pt x="44" y="17"/>
                        <a:pt x="50" y="18"/>
                        <a:pt x="54" y="20"/>
                      </a:cubicBezTo>
                      <a:cubicBezTo>
                        <a:pt x="54" y="20"/>
                        <a:pt x="54" y="20"/>
                        <a:pt x="54" y="20"/>
                      </a:cubicBezTo>
                      <a:cubicBezTo>
                        <a:pt x="51" y="27"/>
                        <a:pt x="47" y="34"/>
                        <a:pt x="40" y="35"/>
                      </a:cubicBezTo>
                      <a:cubicBezTo>
                        <a:pt x="40" y="17"/>
                        <a:pt x="40" y="17"/>
                        <a:pt x="40" y="17"/>
                      </a:cubicBezTo>
                      <a:moveTo>
                        <a:pt x="4" y="3"/>
                      </a:moveTo>
                      <a:cubicBezTo>
                        <a:pt x="4" y="3"/>
                        <a:pt x="4" y="3"/>
                        <a:pt x="4" y="3"/>
                      </a:cubicBezTo>
                      <a:cubicBezTo>
                        <a:pt x="16" y="3"/>
                        <a:pt x="16" y="3"/>
                        <a:pt x="16" y="3"/>
                      </a:cubicBezTo>
                      <a:cubicBezTo>
                        <a:pt x="16" y="8"/>
                        <a:pt x="17" y="13"/>
                        <a:pt x="18" y="18"/>
                      </a:cubicBezTo>
                      <a:cubicBezTo>
                        <a:pt x="18" y="18"/>
                        <a:pt x="18" y="18"/>
                        <a:pt x="18" y="18"/>
                      </a:cubicBezTo>
                      <a:cubicBezTo>
                        <a:pt x="16" y="19"/>
                        <a:pt x="14" y="21"/>
                        <a:pt x="13" y="24"/>
                      </a:cubicBezTo>
                      <a:cubicBezTo>
                        <a:pt x="8" y="18"/>
                        <a:pt x="4" y="11"/>
                        <a:pt x="4" y="3"/>
                      </a:cubicBezTo>
                      <a:moveTo>
                        <a:pt x="19" y="3"/>
                      </a:moveTo>
                      <a:cubicBezTo>
                        <a:pt x="19" y="3"/>
                        <a:pt x="19" y="3"/>
                        <a:pt x="19" y="3"/>
                      </a:cubicBezTo>
                      <a:cubicBezTo>
                        <a:pt x="36" y="3"/>
                        <a:pt x="36" y="3"/>
                        <a:pt x="36" y="3"/>
                      </a:cubicBezTo>
                      <a:cubicBezTo>
                        <a:pt x="36" y="13"/>
                        <a:pt x="36" y="13"/>
                        <a:pt x="36" y="13"/>
                      </a:cubicBezTo>
                      <a:cubicBezTo>
                        <a:pt x="36" y="13"/>
                        <a:pt x="36" y="13"/>
                        <a:pt x="36" y="13"/>
                      </a:cubicBezTo>
                      <a:cubicBezTo>
                        <a:pt x="31" y="13"/>
                        <a:pt x="26" y="14"/>
                        <a:pt x="21" y="16"/>
                      </a:cubicBezTo>
                      <a:cubicBezTo>
                        <a:pt x="20" y="12"/>
                        <a:pt x="19" y="7"/>
                        <a:pt x="19" y="3"/>
                      </a:cubicBezTo>
                      <a:moveTo>
                        <a:pt x="40" y="3"/>
                      </a:moveTo>
                      <a:cubicBezTo>
                        <a:pt x="40" y="3"/>
                        <a:pt x="40" y="3"/>
                        <a:pt x="40" y="3"/>
                      </a:cubicBezTo>
                      <a:cubicBezTo>
                        <a:pt x="57" y="3"/>
                        <a:pt x="57" y="3"/>
                        <a:pt x="57" y="3"/>
                      </a:cubicBezTo>
                      <a:cubicBezTo>
                        <a:pt x="57" y="3"/>
                        <a:pt x="57" y="3"/>
                        <a:pt x="57" y="3"/>
                      </a:cubicBezTo>
                      <a:cubicBezTo>
                        <a:pt x="57" y="7"/>
                        <a:pt x="56" y="12"/>
                        <a:pt x="55" y="16"/>
                      </a:cubicBezTo>
                      <a:cubicBezTo>
                        <a:pt x="51" y="14"/>
                        <a:pt x="45" y="13"/>
                        <a:pt x="40" y="13"/>
                      </a:cubicBezTo>
                      <a:cubicBezTo>
                        <a:pt x="40" y="3"/>
                        <a:pt x="40" y="3"/>
                        <a:pt x="40" y="3"/>
                      </a:cubicBezTo>
                      <a:moveTo>
                        <a:pt x="58" y="18"/>
                      </a:moveTo>
                      <a:cubicBezTo>
                        <a:pt x="58" y="18"/>
                        <a:pt x="58" y="18"/>
                        <a:pt x="58" y="18"/>
                      </a:cubicBezTo>
                      <a:cubicBezTo>
                        <a:pt x="60" y="13"/>
                        <a:pt x="60" y="7"/>
                        <a:pt x="60" y="3"/>
                      </a:cubicBezTo>
                      <a:cubicBezTo>
                        <a:pt x="73" y="3"/>
                        <a:pt x="73" y="3"/>
                        <a:pt x="73" y="3"/>
                      </a:cubicBezTo>
                      <a:cubicBezTo>
                        <a:pt x="73" y="3"/>
                        <a:pt x="73" y="3"/>
                        <a:pt x="73" y="3"/>
                      </a:cubicBezTo>
                      <a:cubicBezTo>
                        <a:pt x="72" y="11"/>
                        <a:pt x="69" y="18"/>
                        <a:pt x="64" y="24"/>
                      </a:cubicBezTo>
                      <a:cubicBezTo>
                        <a:pt x="63" y="21"/>
                        <a:pt x="61" y="19"/>
                        <a:pt x="58" y="18"/>
                      </a:cubicBezTo>
                      <a:moveTo>
                        <a:pt x="76" y="0"/>
                      </a:moveTo>
                      <a:cubicBezTo>
                        <a:pt x="0" y="0"/>
                        <a:pt x="0" y="0"/>
                        <a:pt x="0" y="0"/>
                      </a:cubicBezTo>
                      <a:cubicBezTo>
                        <a:pt x="0" y="1"/>
                        <a:pt x="0" y="1"/>
                        <a:pt x="0" y="1"/>
                      </a:cubicBezTo>
                      <a:cubicBezTo>
                        <a:pt x="0" y="1"/>
                        <a:pt x="0" y="1"/>
                        <a:pt x="0" y="1"/>
                      </a:cubicBezTo>
                      <a:cubicBezTo>
                        <a:pt x="1" y="22"/>
                        <a:pt x="18" y="39"/>
                        <a:pt x="38" y="39"/>
                      </a:cubicBezTo>
                      <a:cubicBezTo>
                        <a:pt x="59" y="39"/>
                        <a:pt x="76" y="22"/>
                        <a:pt x="76" y="1"/>
                      </a:cubicBezTo>
                      <a:cubicBezTo>
                        <a:pt x="76" y="1"/>
                        <a:pt x="76" y="1"/>
                        <a:pt x="76" y="1"/>
                      </a:cubicBezTo>
                      <a:cubicBezTo>
                        <a:pt x="76" y="1"/>
                        <a:pt x="76" y="1"/>
                        <a:pt x="76" y="1"/>
                      </a:cubicBezTo>
                      <a:cubicBezTo>
                        <a:pt x="76" y="1"/>
                        <a:pt x="76" y="1"/>
                        <a:pt x="76" y="1"/>
                      </a:cubicBezTo>
                      <a:cubicBezTo>
                        <a:pt x="76" y="0"/>
                        <a:pt x="76" y="0"/>
                        <a:pt x="76" y="0"/>
                      </a:cubicBezTo>
                      <a:cubicBezTo>
                        <a:pt x="76" y="0"/>
                        <a:pt x="76" y="0"/>
                        <a:pt x="76" y="0"/>
                      </a:cubicBezTo>
                      <a:cubicBezTo>
                        <a:pt x="76" y="0"/>
                        <a:pt x="76" y="0"/>
                        <a:pt x="76" y="0"/>
                      </a:cubicBezTo>
                    </a:path>
                  </a:pathLst>
                </a:custGeom>
                <a:grpFill/>
                <a:ln w="9525">
                  <a:noFill/>
                  <a:round/>
                </a:ln>
              </p:spPr>
              <p:txBody>
                <a:bodyPr anchor="ctr"/>
                <a:lstStyle/>
                <a:p>
                  <a:pPr algn="ctr"/>
                  <a:endParaRPr/>
                </a:p>
              </p:txBody>
            </p:sp>
            <p:sp>
              <p:nvSpPr>
                <p:cNvPr id="49" name="ïṧlíḍè"/>
                <p:cNvSpPr/>
                <p:nvPr/>
              </p:nvSpPr>
              <p:spPr bwMode="auto">
                <a:xfrm>
                  <a:off x="2941638" y="2497138"/>
                  <a:ext cx="39688" cy="47625"/>
                </a:xfrm>
                <a:custGeom>
                  <a:avLst/>
                  <a:gdLst/>
                  <a:ahLst/>
                  <a:cxnLst>
                    <a:cxn ang="0">
                      <a:pos x="7" y="0"/>
                    </a:cxn>
                    <a:cxn ang="0">
                      <a:pos x="0" y="8"/>
                    </a:cxn>
                    <a:cxn ang="0">
                      <a:pos x="0" y="8"/>
                    </a:cxn>
                    <a:cxn ang="0">
                      <a:pos x="7" y="17"/>
                    </a:cxn>
                    <a:cxn ang="0">
                      <a:pos x="14" y="8"/>
                    </a:cxn>
                    <a:cxn ang="0">
                      <a:pos x="14" y="8"/>
                    </a:cxn>
                    <a:cxn ang="0">
                      <a:pos x="7" y="0"/>
                    </a:cxn>
                  </a:cxnLst>
                  <a:rect l="0" t="0" r="r" b="b"/>
                  <a:pathLst>
                    <a:path w="14" h="17">
                      <a:moveTo>
                        <a:pt x="7" y="0"/>
                      </a:moveTo>
                      <a:cubicBezTo>
                        <a:pt x="3" y="0"/>
                        <a:pt x="0" y="4"/>
                        <a:pt x="0" y="8"/>
                      </a:cubicBezTo>
                      <a:cubicBezTo>
                        <a:pt x="0" y="8"/>
                        <a:pt x="0" y="8"/>
                        <a:pt x="0" y="8"/>
                      </a:cubicBezTo>
                      <a:cubicBezTo>
                        <a:pt x="0" y="13"/>
                        <a:pt x="3" y="17"/>
                        <a:pt x="7" y="17"/>
                      </a:cubicBezTo>
                      <a:cubicBezTo>
                        <a:pt x="11" y="17"/>
                        <a:pt x="14" y="13"/>
                        <a:pt x="14" y="8"/>
                      </a:cubicBezTo>
                      <a:cubicBezTo>
                        <a:pt x="14" y="8"/>
                        <a:pt x="14" y="8"/>
                        <a:pt x="14" y="8"/>
                      </a:cubicBezTo>
                      <a:cubicBezTo>
                        <a:pt x="14" y="4"/>
                        <a:pt x="11" y="0"/>
                        <a:pt x="7" y="0"/>
                      </a:cubicBezTo>
                    </a:path>
                  </a:pathLst>
                </a:custGeom>
                <a:grpFill/>
                <a:ln w="9525">
                  <a:noFill/>
                  <a:round/>
                </a:ln>
              </p:spPr>
              <p:txBody>
                <a:bodyPr anchor="ctr"/>
                <a:lstStyle/>
                <a:p>
                  <a:pPr algn="ctr"/>
                  <a:endParaRPr/>
                </a:p>
              </p:txBody>
            </p:sp>
            <p:sp>
              <p:nvSpPr>
                <p:cNvPr id="50" name="iS1iďe"/>
                <p:cNvSpPr/>
                <p:nvPr/>
              </p:nvSpPr>
              <p:spPr bwMode="auto">
                <a:xfrm>
                  <a:off x="2922588" y="2547938"/>
                  <a:ext cx="77788" cy="55563"/>
                </a:xfrm>
                <a:custGeom>
                  <a:avLst/>
                  <a:gdLst/>
                  <a:ahLst/>
                  <a:cxnLst>
                    <a:cxn ang="0">
                      <a:pos x="23" y="0"/>
                    </a:cxn>
                    <a:cxn ang="0">
                      <a:pos x="19" y="0"/>
                    </a:cxn>
                    <a:cxn ang="0">
                      <a:pos x="16" y="15"/>
                    </a:cxn>
                    <a:cxn ang="0">
                      <a:pos x="14" y="3"/>
                    </a:cxn>
                    <a:cxn ang="0">
                      <a:pos x="12" y="15"/>
                    </a:cxn>
                    <a:cxn ang="0">
                      <a:pos x="8" y="0"/>
                    </a:cxn>
                    <a:cxn ang="0">
                      <a:pos x="5" y="0"/>
                    </a:cxn>
                    <a:cxn ang="0">
                      <a:pos x="0" y="7"/>
                    </a:cxn>
                    <a:cxn ang="0">
                      <a:pos x="0" y="20"/>
                    </a:cxn>
                    <a:cxn ang="0">
                      <a:pos x="28" y="20"/>
                    </a:cxn>
                    <a:cxn ang="0">
                      <a:pos x="28" y="7"/>
                    </a:cxn>
                    <a:cxn ang="0">
                      <a:pos x="23" y="0"/>
                    </a:cxn>
                  </a:cxnLst>
                  <a:rect l="0" t="0" r="r" b="b"/>
                  <a:pathLst>
                    <a:path w="28" h="20">
                      <a:moveTo>
                        <a:pt x="23" y="0"/>
                      </a:moveTo>
                      <a:cubicBezTo>
                        <a:pt x="19" y="0"/>
                        <a:pt x="19" y="0"/>
                        <a:pt x="19" y="0"/>
                      </a:cubicBezTo>
                      <a:cubicBezTo>
                        <a:pt x="16" y="15"/>
                        <a:pt x="16" y="15"/>
                        <a:pt x="16" y="15"/>
                      </a:cubicBezTo>
                      <a:cubicBezTo>
                        <a:pt x="14" y="3"/>
                        <a:pt x="14" y="3"/>
                        <a:pt x="14" y="3"/>
                      </a:cubicBezTo>
                      <a:cubicBezTo>
                        <a:pt x="12" y="15"/>
                        <a:pt x="12" y="15"/>
                        <a:pt x="12" y="15"/>
                      </a:cubicBezTo>
                      <a:cubicBezTo>
                        <a:pt x="8" y="0"/>
                        <a:pt x="8" y="0"/>
                        <a:pt x="8" y="0"/>
                      </a:cubicBezTo>
                      <a:cubicBezTo>
                        <a:pt x="5" y="0"/>
                        <a:pt x="5" y="0"/>
                        <a:pt x="5" y="0"/>
                      </a:cubicBezTo>
                      <a:cubicBezTo>
                        <a:pt x="2" y="0"/>
                        <a:pt x="0" y="3"/>
                        <a:pt x="0" y="7"/>
                      </a:cubicBezTo>
                      <a:cubicBezTo>
                        <a:pt x="0" y="20"/>
                        <a:pt x="0" y="20"/>
                        <a:pt x="0" y="20"/>
                      </a:cubicBezTo>
                      <a:cubicBezTo>
                        <a:pt x="28" y="20"/>
                        <a:pt x="28" y="20"/>
                        <a:pt x="28" y="20"/>
                      </a:cubicBezTo>
                      <a:cubicBezTo>
                        <a:pt x="28" y="7"/>
                        <a:pt x="28" y="7"/>
                        <a:pt x="28" y="7"/>
                      </a:cubicBezTo>
                      <a:cubicBezTo>
                        <a:pt x="28" y="3"/>
                        <a:pt x="26" y="0"/>
                        <a:pt x="23" y="0"/>
                      </a:cubicBezTo>
                    </a:path>
                  </a:pathLst>
                </a:custGeom>
                <a:grpFill/>
                <a:ln w="9525">
                  <a:noFill/>
                  <a:round/>
                </a:ln>
              </p:spPr>
              <p:txBody>
                <a:bodyPr anchor="ctr"/>
                <a:lstStyle/>
                <a:p>
                  <a:pPr algn="ctr"/>
                  <a:endParaRPr/>
                </a:p>
              </p:txBody>
            </p:sp>
            <p:sp>
              <p:nvSpPr>
                <p:cNvPr id="51" name="íṥľídè"/>
                <p:cNvSpPr/>
                <p:nvPr/>
              </p:nvSpPr>
              <p:spPr bwMode="auto">
                <a:xfrm>
                  <a:off x="2955925" y="2547938"/>
                  <a:ext cx="11113" cy="7938"/>
                </a:xfrm>
                <a:custGeom>
                  <a:avLst/>
                  <a:gdLst/>
                  <a:ahLst/>
                  <a:cxnLst>
                    <a:cxn ang="0">
                      <a:pos x="5" y="0"/>
                    </a:cxn>
                    <a:cxn ang="0">
                      <a:pos x="3" y="0"/>
                    </a:cxn>
                    <a:cxn ang="0">
                      <a:pos x="2" y="0"/>
                    </a:cxn>
                    <a:cxn ang="0">
                      <a:pos x="0" y="2"/>
                    </a:cxn>
                    <a:cxn ang="0">
                      <a:pos x="3" y="5"/>
                    </a:cxn>
                    <a:cxn ang="0">
                      <a:pos x="7" y="2"/>
                    </a:cxn>
                    <a:cxn ang="0">
                      <a:pos x="5" y="0"/>
                    </a:cxn>
                  </a:cxnLst>
                  <a:rect l="0" t="0" r="r" b="b"/>
                  <a:pathLst>
                    <a:path w="7" h="5">
                      <a:moveTo>
                        <a:pt x="5" y="0"/>
                      </a:moveTo>
                      <a:lnTo>
                        <a:pt x="3" y="0"/>
                      </a:lnTo>
                      <a:lnTo>
                        <a:pt x="2" y="0"/>
                      </a:lnTo>
                      <a:lnTo>
                        <a:pt x="0" y="2"/>
                      </a:lnTo>
                      <a:lnTo>
                        <a:pt x="3" y="5"/>
                      </a:lnTo>
                      <a:lnTo>
                        <a:pt x="7" y="2"/>
                      </a:lnTo>
                      <a:lnTo>
                        <a:pt x="5" y="0"/>
                      </a:lnTo>
                      <a:close/>
                    </a:path>
                  </a:pathLst>
                </a:custGeom>
                <a:grpFill/>
                <a:ln w="9525">
                  <a:noFill/>
                  <a:round/>
                </a:ln>
              </p:spPr>
              <p:txBody>
                <a:bodyPr anchor="ctr"/>
                <a:lstStyle/>
                <a:p>
                  <a:pPr algn="ctr"/>
                  <a:endParaRPr/>
                </a:p>
              </p:txBody>
            </p:sp>
            <p:sp>
              <p:nvSpPr>
                <p:cNvPr id="52" name="íṩḷïďê"/>
                <p:cNvSpPr/>
                <p:nvPr/>
              </p:nvSpPr>
              <p:spPr bwMode="auto">
                <a:xfrm>
                  <a:off x="2955925" y="2547938"/>
                  <a:ext cx="11113" cy="7938"/>
                </a:xfrm>
                <a:custGeom>
                  <a:avLst/>
                  <a:gdLst/>
                  <a:ahLst/>
                  <a:cxnLst>
                    <a:cxn ang="0">
                      <a:pos x="5" y="0"/>
                    </a:cxn>
                    <a:cxn ang="0">
                      <a:pos x="3" y="0"/>
                    </a:cxn>
                    <a:cxn ang="0">
                      <a:pos x="2" y="0"/>
                    </a:cxn>
                    <a:cxn ang="0">
                      <a:pos x="0" y="2"/>
                    </a:cxn>
                    <a:cxn ang="0">
                      <a:pos x="3" y="5"/>
                    </a:cxn>
                    <a:cxn ang="0">
                      <a:pos x="7" y="2"/>
                    </a:cxn>
                    <a:cxn ang="0">
                      <a:pos x="5" y="0"/>
                    </a:cxn>
                  </a:cxnLst>
                  <a:rect l="0" t="0" r="r" b="b"/>
                  <a:pathLst>
                    <a:path w="7" h="5">
                      <a:moveTo>
                        <a:pt x="5" y="0"/>
                      </a:moveTo>
                      <a:lnTo>
                        <a:pt x="3" y="0"/>
                      </a:lnTo>
                      <a:lnTo>
                        <a:pt x="2" y="0"/>
                      </a:lnTo>
                      <a:lnTo>
                        <a:pt x="0" y="2"/>
                      </a:lnTo>
                      <a:lnTo>
                        <a:pt x="3" y="5"/>
                      </a:lnTo>
                      <a:lnTo>
                        <a:pt x="7" y="2"/>
                      </a:lnTo>
                      <a:lnTo>
                        <a:pt x="5" y="0"/>
                      </a:lnTo>
                    </a:path>
                  </a:pathLst>
                </a:custGeom>
                <a:grpFill/>
                <a:ln w="9525">
                  <a:noFill/>
                  <a:round/>
                </a:ln>
              </p:spPr>
              <p:txBody>
                <a:bodyPr anchor="ctr"/>
                <a:lstStyle/>
                <a:p>
                  <a:pPr algn="ctr"/>
                  <a:endParaRPr/>
                </a:p>
              </p:txBody>
            </p:sp>
            <p:sp>
              <p:nvSpPr>
                <p:cNvPr id="53" name="ïṧļîďè"/>
                <p:cNvSpPr/>
                <p:nvPr/>
              </p:nvSpPr>
              <p:spPr bwMode="auto">
                <a:xfrm>
                  <a:off x="3006725" y="2505075"/>
                  <a:ext cx="36513" cy="46038"/>
                </a:xfrm>
                <a:custGeom>
                  <a:avLst/>
                  <a:gdLst/>
                  <a:ahLst/>
                  <a:cxnLst>
                    <a:cxn ang="0">
                      <a:pos x="6" y="0"/>
                    </a:cxn>
                    <a:cxn ang="0">
                      <a:pos x="0" y="8"/>
                    </a:cxn>
                    <a:cxn ang="0">
                      <a:pos x="0" y="8"/>
                    </a:cxn>
                    <a:cxn ang="0">
                      <a:pos x="6" y="16"/>
                    </a:cxn>
                    <a:cxn ang="0">
                      <a:pos x="13" y="8"/>
                    </a:cxn>
                    <a:cxn ang="0">
                      <a:pos x="13" y="8"/>
                    </a:cxn>
                    <a:cxn ang="0">
                      <a:pos x="6" y="0"/>
                    </a:cxn>
                  </a:cxnLst>
                  <a:rect l="0" t="0" r="r" b="b"/>
                  <a:pathLst>
                    <a:path w="13" h="16">
                      <a:moveTo>
                        <a:pt x="6" y="0"/>
                      </a:moveTo>
                      <a:cubicBezTo>
                        <a:pt x="3" y="0"/>
                        <a:pt x="0" y="4"/>
                        <a:pt x="0" y="8"/>
                      </a:cubicBezTo>
                      <a:cubicBezTo>
                        <a:pt x="0" y="8"/>
                        <a:pt x="0" y="8"/>
                        <a:pt x="0" y="8"/>
                      </a:cubicBezTo>
                      <a:cubicBezTo>
                        <a:pt x="0" y="12"/>
                        <a:pt x="3" y="16"/>
                        <a:pt x="6" y="16"/>
                      </a:cubicBezTo>
                      <a:cubicBezTo>
                        <a:pt x="10" y="16"/>
                        <a:pt x="13" y="12"/>
                        <a:pt x="13" y="8"/>
                      </a:cubicBezTo>
                      <a:cubicBezTo>
                        <a:pt x="13" y="8"/>
                        <a:pt x="13" y="8"/>
                        <a:pt x="13" y="8"/>
                      </a:cubicBezTo>
                      <a:cubicBezTo>
                        <a:pt x="13" y="4"/>
                        <a:pt x="10" y="0"/>
                        <a:pt x="6" y="0"/>
                      </a:cubicBezTo>
                    </a:path>
                  </a:pathLst>
                </a:custGeom>
                <a:grpFill/>
                <a:ln w="9525">
                  <a:noFill/>
                  <a:round/>
                </a:ln>
              </p:spPr>
              <p:txBody>
                <a:bodyPr anchor="ctr"/>
                <a:lstStyle/>
                <a:p>
                  <a:pPr algn="ctr"/>
                  <a:endParaRPr/>
                </a:p>
              </p:txBody>
            </p:sp>
            <p:sp>
              <p:nvSpPr>
                <p:cNvPr id="54" name="iślïďè"/>
                <p:cNvSpPr/>
                <p:nvPr/>
              </p:nvSpPr>
              <p:spPr bwMode="auto">
                <a:xfrm>
                  <a:off x="3021013" y="2552700"/>
                  <a:ext cx="7938" cy="6350"/>
                </a:xfrm>
                <a:custGeom>
                  <a:avLst/>
                  <a:gdLst/>
                  <a:ahLst/>
                  <a:cxnLst>
                    <a:cxn ang="0">
                      <a:pos x="3" y="0"/>
                    </a:cxn>
                    <a:cxn ang="0">
                      <a:pos x="1" y="0"/>
                    </a:cxn>
                    <a:cxn ang="0">
                      <a:pos x="0" y="0"/>
                    </a:cxn>
                    <a:cxn ang="0">
                      <a:pos x="0" y="0"/>
                    </a:cxn>
                    <a:cxn ang="0">
                      <a:pos x="1" y="4"/>
                    </a:cxn>
                    <a:cxn ang="0">
                      <a:pos x="5" y="0"/>
                    </a:cxn>
                    <a:cxn ang="0">
                      <a:pos x="3" y="0"/>
                    </a:cxn>
                  </a:cxnLst>
                  <a:rect l="0" t="0" r="r" b="b"/>
                  <a:pathLst>
                    <a:path w="5" h="4">
                      <a:moveTo>
                        <a:pt x="3" y="0"/>
                      </a:moveTo>
                      <a:lnTo>
                        <a:pt x="1" y="0"/>
                      </a:lnTo>
                      <a:lnTo>
                        <a:pt x="0" y="0"/>
                      </a:lnTo>
                      <a:lnTo>
                        <a:pt x="0" y="0"/>
                      </a:lnTo>
                      <a:lnTo>
                        <a:pt x="1" y="4"/>
                      </a:lnTo>
                      <a:lnTo>
                        <a:pt x="5" y="0"/>
                      </a:lnTo>
                      <a:lnTo>
                        <a:pt x="3" y="0"/>
                      </a:lnTo>
                      <a:close/>
                    </a:path>
                  </a:pathLst>
                </a:custGeom>
                <a:grpFill/>
                <a:ln w="9525">
                  <a:noFill/>
                  <a:round/>
                </a:ln>
              </p:spPr>
              <p:txBody>
                <a:bodyPr anchor="ctr"/>
                <a:lstStyle/>
                <a:p>
                  <a:pPr algn="ctr"/>
                  <a:endParaRPr/>
                </a:p>
              </p:txBody>
            </p:sp>
            <p:sp>
              <p:nvSpPr>
                <p:cNvPr id="55" name="î$1íḋê"/>
                <p:cNvSpPr/>
                <p:nvPr/>
              </p:nvSpPr>
              <p:spPr bwMode="auto">
                <a:xfrm>
                  <a:off x="3021013" y="2552700"/>
                  <a:ext cx="7938" cy="6350"/>
                </a:xfrm>
                <a:custGeom>
                  <a:avLst/>
                  <a:gdLst/>
                  <a:ahLst/>
                  <a:cxnLst>
                    <a:cxn ang="0">
                      <a:pos x="3" y="0"/>
                    </a:cxn>
                    <a:cxn ang="0">
                      <a:pos x="1" y="0"/>
                    </a:cxn>
                    <a:cxn ang="0">
                      <a:pos x="0" y="0"/>
                    </a:cxn>
                    <a:cxn ang="0">
                      <a:pos x="0" y="0"/>
                    </a:cxn>
                    <a:cxn ang="0">
                      <a:pos x="1" y="4"/>
                    </a:cxn>
                    <a:cxn ang="0">
                      <a:pos x="5" y="0"/>
                    </a:cxn>
                    <a:cxn ang="0">
                      <a:pos x="3" y="0"/>
                    </a:cxn>
                  </a:cxnLst>
                  <a:rect l="0" t="0" r="r" b="b"/>
                  <a:pathLst>
                    <a:path w="5" h="4">
                      <a:moveTo>
                        <a:pt x="3" y="0"/>
                      </a:moveTo>
                      <a:lnTo>
                        <a:pt x="1" y="0"/>
                      </a:lnTo>
                      <a:lnTo>
                        <a:pt x="0" y="0"/>
                      </a:lnTo>
                      <a:lnTo>
                        <a:pt x="0" y="0"/>
                      </a:lnTo>
                      <a:lnTo>
                        <a:pt x="1" y="4"/>
                      </a:lnTo>
                      <a:lnTo>
                        <a:pt x="5" y="0"/>
                      </a:lnTo>
                      <a:lnTo>
                        <a:pt x="3" y="0"/>
                      </a:lnTo>
                    </a:path>
                  </a:pathLst>
                </a:custGeom>
                <a:grpFill/>
                <a:ln w="9525">
                  <a:noFill/>
                  <a:round/>
                </a:ln>
              </p:spPr>
              <p:txBody>
                <a:bodyPr anchor="ctr"/>
                <a:lstStyle/>
                <a:p>
                  <a:pPr algn="ctr"/>
                  <a:endParaRPr/>
                </a:p>
              </p:txBody>
            </p:sp>
            <p:sp>
              <p:nvSpPr>
                <p:cNvPr id="56" name="ïṧlídé"/>
                <p:cNvSpPr/>
                <p:nvPr/>
              </p:nvSpPr>
              <p:spPr bwMode="auto">
                <a:xfrm>
                  <a:off x="3000375" y="2552700"/>
                  <a:ext cx="58738" cy="50800"/>
                </a:xfrm>
                <a:custGeom>
                  <a:avLst/>
                  <a:gdLst/>
                  <a:ahLst/>
                  <a:cxnLst>
                    <a:cxn ang="0">
                      <a:pos x="17" y="0"/>
                    </a:cxn>
                    <a:cxn ang="0">
                      <a:pos x="13" y="0"/>
                    </a:cxn>
                    <a:cxn ang="0">
                      <a:pos x="10" y="14"/>
                    </a:cxn>
                    <a:cxn ang="0">
                      <a:pos x="8" y="2"/>
                    </a:cxn>
                    <a:cxn ang="0">
                      <a:pos x="6" y="14"/>
                    </a:cxn>
                    <a:cxn ang="0">
                      <a:pos x="3" y="0"/>
                    </a:cxn>
                    <a:cxn ang="0">
                      <a:pos x="0" y="0"/>
                    </a:cxn>
                    <a:cxn ang="0">
                      <a:pos x="0" y="0"/>
                    </a:cxn>
                    <a:cxn ang="0">
                      <a:pos x="1" y="5"/>
                    </a:cxn>
                    <a:cxn ang="0">
                      <a:pos x="1" y="18"/>
                    </a:cxn>
                    <a:cxn ang="0">
                      <a:pos x="21" y="18"/>
                    </a:cxn>
                    <a:cxn ang="0">
                      <a:pos x="21" y="6"/>
                    </a:cxn>
                    <a:cxn ang="0">
                      <a:pos x="17" y="0"/>
                    </a:cxn>
                  </a:cxnLst>
                  <a:rect l="0" t="0" r="r" b="b"/>
                  <a:pathLst>
                    <a:path w="21" h="18">
                      <a:moveTo>
                        <a:pt x="17" y="0"/>
                      </a:moveTo>
                      <a:cubicBezTo>
                        <a:pt x="13" y="0"/>
                        <a:pt x="13" y="0"/>
                        <a:pt x="13" y="0"/>
                      </a:cubicBezTo>
                      <a:cubicBezTo>
                        <a:pt x="10" y="14"/>
                        <a:pt x="10" y="14"/>
                        <a:pt x="10" y="14"/>
                      </a:cubicBezTo>
                      <a:cubicBezTo>
                        <a:pt x="8" y="2"/>
                        <a:pt x="8" y="2"/>
                        <a:pt x="8" y="2"/>
                      </a:cubicBezTo>
                      <a:cubicBezTo>
                        <a:pt x="6" y="14"/>
                        <a:pt x="6" y="14"/>
                        <a:pt x="6" y="14"/>
                      </a:cubicBezTo>
                      <a:cubicBezTo>
                        <a:pt x="3" y="0"/>
                        <a:pt x="3" y="0"/>
                        <a:pt x="3" y="0"/>
                      </a:cubicBezTo>
                      <a:cubicBezTo>
                        <a:pt x="0" y="0"/>
                        <a:pt x="0" y="0"/>
                        <a:pt x="0" y="0"/>
                      </a:cubicBezTo>
                      <a:cubicBezTo>
                        <a:pt x="0" y="0"/>
                        <a:pt x="0" y="0"/>
                        <a:pt x="0" y="0"/>
                      </a:cubicBezTo>
                      <a:cubicBezTo>
                        <a:pt x="1" y="1"/>
                        <a:pt x="1" y="3"/>
                        <a:pt x="1" y="5"/>
                      </a:cubicBezTo>
                      <a:cubicBezTo>
                        <a:pt x="1" y="18"/>
                        <a:pt x="1" y="18"/>
                        <a:pt x="1" y="18"/>
                      </a:cubicBezTo>
                      <a:cubicBezTo>
                        <a:pt x="21" y="18"/>
                        <a:pt x="21" y="18"/>
                        <a:pt x="21" y="18"/>
                      </a:cubicBezTo>
                      <a:cubicBezTo>
                        <a:pt x="21" y="6"/>
                        <a:pt x="21" y="6"/>
                        <a:pt x="21" y="6"/>
                      </a:cubicBezTo>
                      <a:cubicBezTo>
                        <a:pt x="21" y="2"/>
                        <a:pt x="19" y="0"/>
                        <a:pt x="17" y="0"/>
                      </a:cubicBezTo>
                    </a:path>
                  </a:pathLst>
                </a:custGeom>
                <a:grpFill/>
                <a:ln w="9525">
                  <a:noFill/>
                  <a:round/>
                </a:ln>
              </p:spPr>
              <p:txBody>
                <a:bodyPr anchor="ctr"/>
                <a:lstStyle/>
                <a:p>
                  <a:pPr algn="ctr"/>
                  <a:endParaRPr/>
                </a:p>
              </p:txBody>
            </p:sp>
            <p:sp>
              <p:nvSpPr>
                <p:cNvPr id="57" name="iŝľidè"/>
                <p:cNvSpPr/>
                <p:nvPr/>
              </p:nvSpPr>
              <p:spPr bwMode="auto">
                <a:xfrm>
                  <a:off x="2879725" y="2505075"/>
                  <a:ext cx="36513" cy="46038"/>
                </a:xfrm>
                <a:custGeom>
                  <a:avLst/>
                  <a:gdLst/>
                  <a:ahLst/>
                  <a:cxnLst>
                    <a:cxn ang="0">
                      <a:pos x="6" y="0"/>
                    </a:cxn>
                    <a:cxn ang="0">
                      <a:pos x="0" y="8"/>
                    </a:cxn>
                    <a:cxn ang="0">
                      <a:pos x="0" y="8"/>
                    </a:cxn>
                    <a:cxn ang="0">
                      <a:pos x="6" y="16"/>
                    </a:cxn>
                    <a:cxn ang="0">
                      <a:pos x="13" y="8"/>
                    </a:cxn>
                    <a:cxn ang="0">
                      <a:pos x="13" y="8"/>
                    </a:cxn>
                    <a:cxn ang="0">
                      <a:pos x="6" y="0"/>
                    </a:cxn>
                  </a:cxnLst>
                  <a:rect l="0" t="0" r="r" b="b"/>
                  <a:pathLst>
                    <a:path w="13" h="16">
                      <a:moveTo>
                        <a:pt x="6" y="0"/>
                      </a:moveTo>
                      <a:cubicBezTo>
                        <a:pt x="3" y="0"/>
                        <a:pt x="0" y="4"/>
                        <a:pt x="0" y="8"/>
                      </a:cubicBezTo>
                      <a:cubicBezTo>
                        <a:pt x="0" y="8"/>
                        <a:pt x="0" y="8"/>
                        <a:pt x="0" y="8"/>
                      </a:cubicBezTo>
                      <a:cubicBezTo>
                        <a:pt x="0" y="12"/>
                        <a:pt x="3" y="16"/>
                        <a:pt x="6" y="16"/>
                      </a:cubicBezTo>
                      <a:cubicBezTo>
                        <a:pt x="10" y="16"/>
                        <a:pt x="13" y="12"/>
                        <a:pt x="13" y="8"/>
                      </a:cubicBezTo>
                      <a:cubicBezTo>
                        <a:pt x="13" y="8"/>
                        <a:pt x="13" y="8"/>
                        <a:pt x="13" y="8"/>
                      </a:cubicBezTo>
                      <a:cubicBezTo>
                        <a:pt x="13" y="4"/>
                        <a:pt x="10" y="0"/>
                        <a:pt x="6" y="0"/>
                      </a:cubicBezTo>
                    </a:path>
                  </a:pathLst>
                </a:custGeom>
                <a:grpFill/>
                <a:ln w="9525">
                  <a:noFill/>
                  <a:round/>
                </a:ln>
              </p:spPr>
              <p:txBody>
                <a:bodyPr anchor="ctr"/>
                <a:lstStyle/>
                <a:p>
                  <a:pPr algn="ctr"/>
                  <a:endParaRPr/>
                </a:p>
              </p:txBody>
            </p:sp>
            <p:sp>
              <p:nvSpPr>
                <p:cNvPr id="58" name="îşḻíḑé"/>
                <p:cNvSpPr/>
                <p:nvPr/>
              </p:nvSpPr>
              <p:spPr bwMode="auto">
                <a:xfrm>
                  <a:off x="2890838" y="2552700"/>
                  <a:ext cx="11113" cy="6350"/>
                </a:xfrm>
                <a:custGeom>
                  <a:avLst/>
                  <a:gdLst/>
                  <a:ahLst/>
                  <a:cxnLst>
                    <a:cxn ang="0">
                      <a:pos x="6" y="0"/>
                    </a:cxn>
                    <a:cxn ang="0">
                      <a:pos x="4" y="0"/>
                    </a:cxn>
                    <a:cxn ang="0">
                      <a:pos x="2" y="0"/>
                    </a:cxn>
                    <a:cxn ang="0">
                      <a:pos x="0" y="2"/>
                    </a:cxn>
                    <a:cxn ang="0">
                      <a:pos x="4" y="4"/>
                    </a:cxn>
                    <a:cxn ang="0">
                      <a:pos x="7" y="2"/>
                    </a:cxn>
                    <a:cxn ang="0">
                      <a:pos x="6" y="0"/>
                    </a:cxn>
                  </a:cxnLst>
                  <a:rect l="0" t="0" r="r" b="b"/>
                  <a:pathLst>
                    <a:path w="7" h="4">
                      <a:moveTo>
                        <a:pt x="6" y="0"/>
                      </a:moveTo>
                      <a:lnTo>
                        <a:pt x="4" y="0"/>
                      </a:lnTo>
                      <a:lnTo>
                        <a:pt x="2" y="0"/>
                      </a:lnTo>
                      <a:lnTo>
                        <a:pt x="0" y="2"/>
                      </a:lnTo>
                      <a:lnTo>
                        <a:pt x="4" y="4"/>
                      </a:lnTo>
                      <a:lnTo>
                        <a:pt x="7" y="2"/>
                      </a:lnTo>
                      <a:lnTo>
                        <a:pt x="6" y="0"/>
                      </a:lnTo>
                      <a:close/>
                    </a:path>
                  </a:pathLst>
                </a:custGeom>
                <a:grpFill/>
                <a:ln w="9525">
                  <a:noFill/>
                  <a:round/>
                </a:ln>
              </p:spPr>
              <p:txBody>
                <a:bodyPr anchor="ctr"/>
                <a:lstStyle/>
                <a:p>
                  <a:pPr algn="ctr"/>
                  <a:endParaRPr/>
                </a:p>
              </p:txBody>
            </p:sp>
            <p:sp>
              <p:nvSpPr>
                <p:cNvPr id="59" name="îŝ1ïďé"/>
                <p:cNvSpPr/>
                <p:nvPr/>
              </p:nvSpPr>
              <p:spPr bwMode="auto">
                <a:xfrm>
                  <a:off x="2890838" y="2552700"/>
                  <a:ext cx="11113" cy="6350"/>
                </a:xfrm>
                <a:custGeom>
                  <a:avLst/>
                  <a:gdLst/>
                  <a:ahLst/>
                  <a:cxnLst>
                    <a:cxn ang="0">
                      <a:pos x="6" y="0"/>
                    </a:cxn>
                    <a:cxn ang="0">
                      <a:pos x="4" y="0"/>
                    </a:cxn>
                    <a:cxn ang="0">
                      <a:pos x="2" y="0"/>
                    </a:cxn>
                    <a:cxn ang="0">
                      <a:pos x="0" y="2"/>
                    </a:cxn>
                    <a:cxn ang="0">
                      <a:pos x="4" y="4"/>
                    </a:cxn>
                    <a:cxn ang="0">
                      <a:pos x="7" y="2"/>
                    </a:cxn>
                    <a:cxn ang="0">
                      <a:pos x="6" y="0"/>
                    </a:cxn>
                  </a:cxnLst>
                  <a:rect l="0" t="0" r="r" b="b"/>
                  <a:pathLst>
                    <a:path w="7" h="4">
                      <a:moveTo>
                        <a:pt x="6" y="0"/>
                      </a:moveTo>
                      <a:lnTo>
                        <a:pt x="4" y="0"/>
                      </a:lnTo>
                      <a:lnTo>
                        <a:pt x="2" y="0"/>
                      </a:lnTo>
                      <a:lnTo>
                        <a:pt x="0" y="2"/>
                      </a:lnTo>
                      <a:lnTo>
                        <a:pt x="4" y="4"/>
                      </a:lnTo>
                      <a:lnTo>
                        <a:pt x="7" y="2"/>
                      </a:lnTo>
                      <a:lnTo>
                        <a:pt x="6" y="0"/>
                      </a:lnTo>
                    </a:path>
                  </a:pathLst>
                </a:custGeom>
                <a:grpFill/>
                <a:ln w="9525">
                  <a:noFill/>
                  <a:round/>
                </a:ln>
              </p:spPr>
              <p:txBody>
                <a:bodyPr anchor="ctr"/>
                <a:lstStyle/>
                <a:p>
                  <a:pPr algn="ctr"/>
                  <a:endParaRPr/>
                </a:p>
              </p:txBody>
            </p:sp>
            <p:sp>
              <p:nvSpPr>
                <p:cNvPr id="60" name="ïṣļiḑê"/>
                <p:cNvSpPr/>
                <p:nvPr/>
              </p:nvSpPr>
              <p:spPr bwMode="auto">
                <a:xfrm>
                  <a:off x="2860675" y="2552700"/>
                  <a:ext cx="61913" cy="53975"/>
                </a:xfrm>
                <a:custGeom>
                  <a:avLst/>
                  <a:gdLst/>
                  <a:ahLst/>
                  <a:cxnLst>
                    <a:cxn ang="0">
                      <a:pos x="22" y="0"/>
                    </a:cxn>
                    <a:cxn ang="0">
                      <a:pos x="18" y="0"/>
                    </a:cxn>
                    <a:cxn ang="0">
                      <a:pos x="15" y="14"/>
                    </a:cxn>
                    <a:cxn ang="0">
                      <a:pos x="13" y="2"/>
                    </a:cxn>
                    <a:cxn ang="0">
                      <a:pos x="11" y="14"/>
                    </a:cxn>
                    <a:cxn ang="0">
                      <a:pos x="8" y="0"/>
                    </a:cxn>
                    <a:cxn ang="0">
                      <a:pos x="5" y="0"/>
                    </a:cxn>
                    <a:cxn ang="0">
                      <a:pos x="0" y="6"/>
                    </a:cxn>
                    <a:cxn ang="0">
                      <a:pos x="0" y="6"/>
                    </a:cxn>
                    <a:cxn ang="0">
                      <a:pos x="0" y="19"/>
                    </a:cxn>
                    <a:cxn ang="0">
                      <a:pos x="20" y="19"/>
                    </a:cxn>
                    <a:cxn ang="0">
                      <a:pos x="20" y="5"/>
                    </a:cxn>
                    <a:cxn ang="0">
                      <a:pos x="22" y="0"/>
                    </a:cxn>
                    <a:cxn ang="0">
                      <a:pos x="22" y="0"/>
                    </a:cxn>
                  </a:cxnLst>
                  <a:rect l="0" t="0" r="r" b="b"/>
                  <a:pathLst>
                    <a:path w="22" h="19">
                      <a:moveTo>
                        <a:pt x="22" y="0"/>
                      </a:moveTo>
                      <a:cubicBezTo>
                        <a:pt x="18" y="0"/>
                        <a:pt x="18" y="0"/>
                        <a:pt x="18" y="0"/>
                      </a:cubicBezTo>
                      <a:cubicBezTo>
                        <a:pt x="15" y="14"/>
                        <a:pt x="15" y="14"/>
                        <a:pt x="15" y="14"/>
                      </a:cubicBezTo>
                      <a:cubicBezTo>
                        <a:pt x="13" y="2"/>
                        <a:pt x="13" y="2"/>
                        <a:pt x="13" y="2"/>
                      </a:cubicBezTo>
                      <a:cubicBezTo>
                        <a:pt x="11" y="14"/>
                        <a:pt x="11" y="14"/>
                        <a:pt x="11" y="14"/>
                      </a:cubicBezTo>
                      <a:cubicBezTo>
                        <a:pt x="8" y="0"/>
                        <a:pt x="8" y="0"/>
                        <a:pt x="8" y="0"/>
                      </a:cubicBezTo>
                      <a:cubicBezTo>
                        <a:pt x="5" y="0"/>
                        <a:pt x="5" y="0"/>
                        <a:pt x="5" y="0"/>
                      </a:cubicBezTo>
                      <a:cubicBezTo>
                        <a:pt x="2" y="0"/>
                        <a:pt x="0" y="3"/>
                        <a:pt x="0" y="6"/>
                      </a:cubicBezTo>
                      <a:cubicBezTo>
                        <a:pt x="0" y="6"/>
                        <a:pt x="0" y="6"/>
                        <a:pt x="0" y="6"/>
                      </a:cubicBezTo>
                      <a:cubicBezTo>
                        <a:pt x="0" y="19"/>
                        <a:pt x="0" y="19"/>
                        <a:pt x="0" y="19"/>
                      </a:cubicBezTo>
                      <a:cubicBezTo>
                        <a:pt x="20" y="19"/>
                        <a:pt x="20" y="19"/>
                        <a:pt x="20" y="19"/>
                      </a:cubicBezTo>
                      <a:cubicBezTo>
                        <a:pt x="20" y="5"/>
                        <a:pt x="20" y="5"/>
                        <a:pt x="20" y="5"/>
                      </a:cubicBezTo>
                      <a:cubicBezTo>
                        <a:pt x="20" y="3"/>
                        <a:pt x="21" y="1"/>
                        <a:pt x="22" y="0"/>
                      </a:cubicBezTo>
                      <a:cubicBezTo>
                        <a:pt x="22" y="0"/>
                        <a:pt x="22" y="0"/>
                        <a:pt x="22" y="0"/>
                      </a:cubicBezTo>
                    </a:path>
                  </a:pathLst>
                </a:custGeom>
                <a:grpFill/>
                <a:ln w="9525">
                  <a:noFill/>
                  <a:round/>
                </a:ln>
              </p:spPr>
              <p:txBody>
                <a:bodyPr anchor="ctr"/>
                <a:lstStyle/>
                <a:p>
                  <a:pPr algn="ctr"/>
                  <a:endParaRPr/>
                </a:p>
              </p:txBody>
            </p:sp>
          </p:grpSp>
          <p:grpSp>
            <p:nvGrpSpPr>
              <p:cNvPr id="34" name="ïṧlïde"/>
              <p:cNvGrpSpPr/>
              <p:nvPr/>
            </p:nvGrpSpPr>
            <p:grpSpPr>
              <a:xfrm>
                <a:off x="3765553" y="2845605"/>
                <a:ext cx="322492" cy="320109"/>
                <a:chOff x="3605213" y="2220913"/>
                <a:chExt cx="215900" cy="214313"/>
              </a:xfrm>
              <a:solidFill>
                <a:schemeClr val="bg1"/>
              </a:solidFill>
            </p:grpSpPr>
            <p:sp>
              <p:nvSpPr>
                <p:cNvPr id="41" name="íslïďe"/>
                <p:cNvSpPr/>
                <p:nvPr/>
              </p:nvSpPr>
              <p:spPr bwMode="auto">
                <a:xfrm>
                  <a:off x="3722688" y="2316163"/>
                  <a:ext cx="7938" cy="11113"/>
                </a:xfrm>
                <a:custGeom>
                  <a:avLst/>
                  <a:gdLst/>
                  <a:ahLst/>
                  <a:cxnLst>
                    <a:cxn ang="0">
                      <a:pos x="0" y="0"/>
                    </a:cxn>
                    <a:cxn ang="0">
                      <a:pos x="0" y="0"/>
                    </a:cxn>
                    <a:cxn ang="0">
                      <a:pos x="0" y="0"/>
                    </a:cxn>
                    <a:cxn ang="0">
                      <a:pos x="0" y="1"/>
                    </a:cxn>
                    <a:cxn ang="0">
                      <a:pos x="2" y="1"/>
                    </a:cxn>
                    <a:cxn ang="0">
                      <a:pos x="2" y="1"/>
                    </a:cxn>
                    <a:cxn ang="0">
                      <a:pos x="4" y="3"/>
                    </a:cxn>
                    <a:cxn ang="0">
                      <a:pos x="4" y="3"/>
                    </a:cxn>
                    <a:cxn ang="0">
                      <a:pos x="4" y="5"/>
                    </a:cxn>
                    <a:cxn ang="0">
                      <a:pos x="4" y="5"/>
                    </a:cxn>
                    <a:cxn ang="0">
                      <a:pos x="4" y="7"/>
                    </a:cxn>
                    <a:cxn ang="0">
                      <a:pos x="2" y="7"/>
                    </a:cxn>
                    <a:cxn ang="0">
                      <a:pos x="4" y="7"/>
                    </a:cxn>
                    <a:cxn ang="0">
                      <a:pos x="4" y="7"/>
                    </a:cxn>
                    <a:cxn ang="0">
                      <a:pos x="4" y="7"/>
                    </a:cxn>
                    <a:cxn ang="0">
                      <a:pos x="4" y="5"/>
                    </a:cxn>
                    <a:cxn ang="0">
                      <a:pos x="5" y="5"/>
                    </a:cxn>
                    <a:cxn ang="0">
                      <a:pos x="5" y="5"/>
                    </a:cxn>
                    <a:cxn ang="0">
                      <a:pos x="5" y="5"/>
                    </a:cxn>
                    <a:cxn ang="0">
                      <a:pos x="5" y="3"/>
                    </a:cxn>
                    <a:cxn ang="0">
                      <a:pos x="5" y="3"/>
                    </a:cxn>
                    <a:cxn ang="0">
                      <a:pos x="5" y="1"/>
                    </a:cxn>
                    <a:cxn ang="0">
                      <a:pos x="5" y="1"/>
                    </a:cxn>
                    <a:cxn ang="0">
                      <a:pos x="5" y="1"/>
                    </a:cxn>
                    <a:cxn ang="0">
                      <a:pos x="5" y="0"/>
                    </a:cxn>
                    <a:cxn ang="0">
                      <a:pos x="5" y="0"/>
                    </a:cxn>
                    <a:cxn ang="0">
                      <a:pos x="4" y="0"/>
                    </a:cxn>
                    <a:cxn ang="0">
                      <a:pos x="2" y="0"/>
                    </a:cxn>
                    <a:cxn ang="0">
                      <a:pos x="2" y="0"/>
                    </a:cxn>
                    <a:cxn ang="0">
                      <a:pos x="2" y="0"/>
                    </a:cxn>
                    <a:cxn ang="0">
                      <a:pos x="2" y="0"/>
                    </a:cxn>
                    <a:cxn ang="0">
                      <a:pos x="0" y="0"/>
                    </a:cxn>
                  </a:cxnLst>
                  <a:rect l="0" t="0" r="r" b="b"/>
                  <a:pathLst>
                    <a:path w="5" h="7">
                      <a:moveTo>
                        <a:pt x="0" y="0"/>
                      </a:moveTo>
                      <a:lnTo>
                        <a:pt x="0" y="0"/>
                      </a:lnTo>
                      <a:lnTo>
                        <a:pt x="0" y="0"/>
                      </a:lnTo>
                      <a:lnTo>
                        <a:pt x="0" y="1"/>
                      </a:lnTo>
                      <a:lnTo>
                        <a:pt x="2" y="1"/>
                      </a:lnTo>
                      <a:lnTo>
                        <a:pt x="2" y="1"/>
                      </a:lnTo>
                      <a:lnTo>
                        <a:pt x="4" y="3"/>
                      </a:lnTo>
                      <a:lnTo>
                        <a:pt x="4" y="3"/>
                      </a:lnTo>
                      <a:lnTo>
                        <a:pt x="4" y="5"/>
                      </a:lnTo>
                      <a:lnTo>
                        <a:pt x="4" y="5"/>
                      </a:lnTo>
                      <a:lnTo>
                        <a:pt x="4" y="7"/>
                      </a:lnTo>
                      <a:lnTo>
                        <a:pt x="2" y="7"/>
                      </a:lnTo>
                      <a:lnTo>
                        <a:pt x="4" y="7"/>
                      </a:lnTo>
                      <a:lnTo>
                        <a:pt x="4" y="7"/>
                      </a:lnTo>
                      <a:lnTo>
                        <a:pt x="4" y="7"/>
                      </a:lnTo>
                      <a:lnTo>
                        <a:pt x="4" y="5"/>
                      </a:lnTo>
                      <a:lnTo>
                        <a:pt x="5" y="5"/>
                      </a:lnTo>
                      <a:lnTo>
                        <a:pt x="5" y="5"/>
                      </a:lnTo>
                      <a:lnTo>
                        <a:pt x="5" y="5"/>
                      </a:lnTo>
                      <a:lnTo>
                        <a:pt x="5" y="3"/>
                      </a:lnTo>
                      <a:lnTo>
                        <a:pt x="5" y="3"/>
                      </a:lnTo>
                      <a:lnTo>
                        <a:pt x="5" y="1"/>
                      </a:lnTo>
                      <a:lnTo>
                        <a:pt x="5" y="1"/>
                      </a:lnTo>
                      <a:lnTo>
                        <a:pt x="5" y="1"/>
                      </a:lnTo>
                      <a:lnTo>
                        <a:pt x="5" y="0"/>
                      </a:lnTo>
                      <a:lnTo>
                        <a:pt x="5" y="0"/>
                      </a:lnTo>
                      <a:lnTo>
                        <a:pt x="4" y="0"/>
                      </a:lnTo>
                      <a:lnTo>
                        <a:pt x="2" y="0"/>
                      </a:lnTo>
                      <a:lnTo>
                        <a:pt x="2" y="0"/>
                      </a:lnTo>
                      <a:lnTo>
                        <a:pt x="2" y="0"/>
                      </a:lnTo>
                      <a:lnTo>
                        <a:pt x="2" y="0"/>
                      </a:lnTo>
                      <a:lnTo>
                        <a:pt x="0" y="0"/>
                      </a:lnTo>
                      <a:close/>
                    </a:path>
                  </a:pathLst>
                </a:custGeom>
                <a:grpFill/>
                <a:ln w="9525">
                  <a:noFill/>
                  <a:round/>
                </a:ln>
              </p:spPr>
              <p:txBody>
                <a:bodyPr anchor="ctr"/>
                <a:lstStyle/>
                <a:p>
                  <a:pPr algn="ctr"/>
                  <a:endParaRPr/>
                </a:p>
              </p:txBody>
            </p:sp>
            <p:sp>
              <p:nvSpPr>
                <p:cNvPr id="42" name="îṥḷiḍè"/>
                <p:cNvSpPr/>
                <p:nvPr/>
              </p:nvSpPr>
              <p:spPr bwMode="auto">
                <a:xfrm>
                  <a:off x="3722688" y="2316163"/>
                  <a:ext cx="7938" cy="11113"/>
                </a:xfrm>
                <a:custGeom>
                  <a:avLst/>
                  <a:gdLst/>
                  <a:ahLst/>
                  <a:cxnLst>
                    <a:cxn ang="0">
                      <a:pos x="0" y="0"/>
                    </a:cxn>
                    <a:cxn ang="0">
                      <a:pos x="0" y="0"/>
                    </a:cxn>
                    <a:cxn ang="0">
                      <a:pos x="0" y="0"/>
                    </a:cxn>
                    <a:cxn ang="0">
                      <a:pos x="0" y="1"/>
                    </a:cxn>
                    <a:cxn ang="0">
                      <a:pos x="2" y="1"/>
                    </a:cxn>
                    <a:cxn ang="0">
                      <a:pos x="2" y="1"/>
                    </a:cxn>
                    <a:cxn ang="0">
                      <a:pos x="4" y="3"/>
                    </a:cxn>
                    <a:cxn ang="0">
                      <a:pos x="4" y="3"/>
                    </a:cxn>
                    <a:cxn ang="0">
                      <a:pos x="4" y="5"/>
                    </a:cxn>
                    <a:cxn ang="0">
                      <a:pos x="4" y="5"/>
                    </a:cxn>
                    <a:cxn ang="0">
                      <a:pos x="4" y="7"/>
                    </a:cxn>
                    <a:cxn ang="0">
                      <a:pos x="2" y="7"/>
                    </a:cxn>
                    <a:cxn ang="0">
                      <a:pos x="4" y="7"/>
                    </a:cxn>
                    <a:cxn ang="0">
                      <a:pos x="4" y="7"/>
                    </a:cxn>
                    <a:cxn ang="0">
                      <a:pos x="4" y="7"/>
                    </a:cxn>
                    <a:cxn ang="0">
                      <a:pos x="4" y="5"/>
                    </a:cxn>
                    <a:cxn ang="0">
                      <a:pos x="5" y="5"/>
                    </a:cxn>
                    <a:cxn ang="0">
                      <a:pos x="5" y="5"/>
                    </a:cxn>
                    <a:cxn ang="0">
                      <a:pos x="5" y="5"/>
                    </a:cxn>
                    <a:cxn ang="0">
                      <a:pos x="5" y="3"/>
                    </a:cxn>
                    <a:cxn ang="0">
                      <a:pos x="5" y="3"/>
                    </a:cxn>
                    <a:cxn ang="0">
                      <a:pos x="5" y="1"/>
                    </a:cxn>
                    <a:cxn ang="0">
                      <a:pos x="5" y="1"/>
                    </a:cxn>
                    <a:cxn ang="0">
                      <a:pos x="5" y="1"/>
                    </a:cxn>
                    <a:cxn ang="0">
                      <a:pos x="5" y="0"/>
                    </a:cxn>
                    <a:cxn ang="0">
                      <a:pos x="5" y="0"/>
                    </a:cxn>
                    <a:cxn ang="0">
                      <a:pos x="4" y="0"/>
                    </a:cxn>
                    <a:cxn ang="0">
                      <a:pos x="2" y="0"/>
                    </a:cxn>
                    <a:cxn ang="0">
                      <a:pos x="2" y="0"/>
                    </a:cxn>
                    <a:cxn ang="0">
                      <a:pos x="2" y="0"/>
                    </a:cxn>
                    <a:cxn ang="0">
                      <a:pos x="2" y="0"/>
                    </a:cxn>
                    <a:cxn ang="0">
                      <a:pos x="0" y="0"/>
                    </a:cxn>
                  </a:cxnLst>
                  <a:rect l="0" t="0" r="r" b="b"/>
                  <a:pathLst>
                    <a:path w="5" h="7">
                      <a:moveTo>
                        <a:pt x="0" y="0"/>
                      </a:moveTo>
                      <a:lnTo>
                        <a:pt x="0" y="0"/>
                      </a:lnTo>
                      <a:lnTo>
                        <a:pt x="0" y="0"/>
                      </a:lnTo>
                      <a:lnTo>
                        <a:pt x="0" y="1"/>
                      </a:lnTo>
                      <a:lnTo>
                        <a:pt x="2" y="1"/>
                      </a:lnTo>
                      <a:lnTo>
                        <a:pt x="2" y="1"/>
                      </a:lnTo>
                      <a:lnTo>
                        <a:pt x="4" y="3"/>
                      </a:lnTo>
                      <a:lnTo>
                        <a:pt x="4" y="3"/>
                      </a:lnTo>
                      <a:lnTo>
                        <a:pt x="4" y="5"/>
                      </a:lnTo>
                      <a:lnTo>
                        <a:pt x="4" y="5"/>
                      </a:lnTo>
                      <a:lnTo>
                        <a:pt x="4" y="7"/>
                      </a:lnTo>
                      <a:lnTo>
                        <a:pt x="2" y="7"/>
                      </a:lnTo>
                      <a:lnTo>
                        <a:pt x="4" y="7"/>
                      </a:lnTo>
                      <a:lnTo>
                        <a:pt x="4" y="7"/>
                      </a:lnTo>
                      <a:lnTo>
                        <a:pt x="4" y="7"/>
                      </a:lnTo>
                      <a:lnTo>
                        <a:pt x="4" y="5"/>
                      </a:lnTo>
                      <a:lnTo>
                        <a:pt x="5" y="5"/>
                      </a:lnTo>
                      <a:lnTo>
                        <a:pt x="5" y="5"/>
                      </a:lnTo>
                      <a:lnTo>
                        <a:pt x="5" y="5"/>
                      </a:lnTo>
                      <a:lnTo>
                        <a:pt x="5" y="3"/>
                      </a:lnTo>
                      <a:lnTo>
                        <a:pt x="5" y="3"/>
                      </a:lnTo>
                      <a:lnTo>
                        <a:pt x="5" y="1"/>
                      </a:lnTo>
                      <a:lnTo>
                        <a:pt x="5" y="1"/>
                      </a:lnTo>
                      <a:lnTo>
                        <a:pt x="5" y="1"/>
                      </a:lnTo>
                      <a:lnTo>
                        <a:pt x="5" y="0"/>
                      </a:lnTo>
                      <a:lnTo>
                        <a:pt x="5" y="0"/>
                      </a:lnTo>
                      <a:lnTo>
                        <a:pt x="4" y="0"/>
                      </a:lnTo>
                      <a:lnTo>
                        <a:pt x="2" y="0"/>
                      </a:lnTo>
                      <a:lnTo>
                        <a:pt x="2" y="0"/>
                      </a:lnTo>
                      <a:lnTo>
                        <a:pt x="2" y="0"/>
                      </a:lnTo>
                      <a:lnTo>
                        <a:pt x="2" y="0"/>
                      </a:lnTo>
                      <a:lnTo>
                        <a:pt x="0" y="0"/>
                      </a:lnTo>
                    </a:path>
                  </a:pathLst>
                </a:custGeom>
                <a:grpFill/>
                <a:ln w="9525">
                  <a:noFill/>
                  <a:round/>
                </a:ln>
              </p:spPr>
              <p:txBody>
                <a:bodyPr anchor="ctr"/>
                <a:lstStyle/>
                <a:p>
                  <a:pPr algn="ctr"/>
                  <a:endParaRPr/>
                </a:p>
              </p:txBody>
            </p:sp>
            <p:sp>
              <p:nvSpPr>
                <p:cNvPr id="43" name="ïslïḋê"/>
                <p:cNvSpPr/>
                <p:nvPr/>
              </p:nvSpPr>
              <p:spPr bwMode="auto">
                <a:xfrm>
                  <a:off x="3705225" y="2312988"/>
                  <a:ext cx="17463" cy="3175"/>
                </a:xfrm>
                <a:custGeom>
                  <a:avLst/>
                  <a:gdLst/>
                  <a:ahLst/>
                  <a:cxnLst>
                    <a:cxn ang="0">
                      <a:pos x="3" y="0"/>
                    </a:cxn>
                    <a:cxn ang="0">
                      <a:pos x="2" y="0"/>
                    </a:cxn>
                    <a:cxn ang="0">
                      <a:pos x="1" y="0"/>
                    </a:cxn>
                    <a:cxn ang="0">
                      <a:pos x="1" y="0"/>
                    </a:cxn>
                    <a:cxn ang="0">
                      <a:pos x="1" y="0"/>
                    </a:cxn>
                    <a:cxn ang="0">
                      <a:pos x="1" y="1"/>
                    </a:cxn>
                    <a:cxn ang="0">
                      <a:pos x="1" y="1"/>
                    </a:cxn>
                    <a:cxn ang="0">
                      <a:pos x="0" y="1"/>
                    </a:cxn>
                    <a:cxn ang="0">
                      <a:pos x="0" y="1"/>
                    </a:cxn>
                    <a:cxn ang="0">
                      <a:pos x="0" y="1"/>
                    </a:cxn>
                    <a:cxn ang="0">
                      <a:pos x="0" y="1"/>
                    </a:cxn>
                    <a:cxn ang="0">
                      <a:pos x="1" y="1"/>
                    </a:cxn>
                    <a:cxn ang="0">
                      <a:pos x="2" y="1"/>
                    </a:cxn>
                    <a:cxn ang="0">
                      <a:pos x="3" y="1"/>
                    </a:cxn>
                    <a:cxn ang="0">
                      <a:pos x="4" y="1"/>
                    </a:cxn>
                    <a:cxn ang="0">
                      <a:pos x="4" y="1"/>
                    </a:cxn>
                    <a:cxn ang="0">
                      <a:pos x="4" y="1"/>
                    </a:cxn>
                    <a:cxn ang="0">
                      <a:pos x="5" y="1"/>
                    </a:cxn>
                    <a:cxn ang="0">
                      <a:pos x="5" y="1"/>
                    </a:cxn>
                    <a:cxn ang="0">
                      <a:pos x="6" y="1"/>
                    </a:cxn>
                    <a:cxn ang="0">
                      <a:pos x="5" y="1"/>
                    </a:cxn>
                    <a:cxn ang="0">
                      <a:pos x="5" y="0"/>
                    </a:cxn>
                    <a:cxn ang="0">
                      <a:pos x="5" y="0"/>
                    </a:cxn>
                    <a:cxn ang="0">
                      <a:pos x="4" y="0"/>
                    </a:cxn>
                    <a:cxn ang="0">
                      <a:pos x="4" y="0"/>
                    </a:cxn>
                    <a:cxn ang="0">
                      <a:pos x="4" y="0"/>
                    </a:cxn>
                    <a:cxn ang="0">
                      <a:pos x="3" y="0"/>
                    </a:cxn>
                  </a:cxnLst>
                  <a:rect l="0" t="0" r="r" b="b"/>
                  <a:pathLst>
                    <a:path w="6" h="1">
                      <a:moveTo>
                        <a:pt x="3" y="0"/>
                      </a:moveTo>
                      <a:cubicBezTo>
                        <a:pt x="3" y="0"/>
                        <a:pt x="2" y="0"/>
                        <a:pt x="2"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4" y="1"/>
                        <a:pt x="4" y="1"/>
                        <a:pt x="4" y="1"/>
                      </a:cubicBezTo>
                      <a:cubicBezTo>
                        <a:pt x="4" y="1"/>
                        <a:pt x="4" y="1"/>
                        <a:pt x="4" y="1"/>
                      </a:cubicBezTo>
                      <a:cubicBezTo>
                        <a:pt x="4" y="1"/>
                        <a:pt x="4" y="1"/>
                        <a:pt x="4" y="1"/>
                      </a:cubicBezTo>
                      <a:cubicBezTo>
                        <a:pt x="5" y="1"/>
                        <a:pt x="5" y="1"/>
                        <a:pt x="5" y="1"/>
                      </a:cubicBezTo>
                      <a:cubicBezTo>
                        <a:pt x="5" y="1"/>
                        <a:pt x="5" y="1"/>
                        <a:pt x="5" y="1"/>
                      </a:cubicBezTo>
                      <a:cubicBezTo>
                        <a:pt x="6" y="1"/>
                        <a:pt x="6" y="1"/>
                        <a:pt x="6" y="1"/>
                      </a:cubicBezTo>
                      <a:cubicBezTo>
                        <a:pt x="5" y="1"/>
                        <a:pt x="5" y="1"/>
                        <a:pt x="5" y="1"/>
                      </a:cubicBezTo>
                      <a:cubicBezTo>
                        <a:pt x="5" y="0"/>
                        <a:pt x="5" y="0"/>
                        <a:pt x="5" y="0"/>
                      </a:cubicBezTo>
                      <a:cubicBezTo>
                        <a:pt x="5" y="0"/>
                        <a:pt x="5" y="0"/>
                        <a:pt x="5" y="0"/>
                      </a:cubicBezTo>
                      <a:cubicBezTo>
                        <a:pt x="4" y="0"/>
                        <a:pt x="4" y="0"/>
                        <a:pt x="4" y="0"/>
                      </a:cubicBezTo>
                      <a:cubicBezTo>
                        <a:pt x="4" y="0"/>
                        <a:pt x="4" y="0"/>
                        <a:pt x="4" y="0"/>
                      </a:cubicBezTo>
                      <a:cubicBezTo>
                        <a:pt x="4" y="0"/>
                        <a:pt x="4" y="0"/>
                        <a:pt x="4" y="0"/>
                      </a:cubicBezTo>
                      <a:cubicBezTo>
                        <a:pt x="3" y="0"/>
                        <a:pt x="3" y="0"/>
                        <a:pt x="3" y="0"/>
                      </a:cubicBezTo>
                    </a:path>
                  </a:pathLst>
                </a:custGeom>
                <a:grpFill/>
                <a:ln w="9525">
                  <a:noFill/>
                  <a:round/>
                </a:ln>
              </p:spPr>
              <p:txBody>
                <a:bodyPr anchor="ctr"/>
                <a:lstStyle/>
                <a:p>
                  <a:pPr algn="ctr"/>
                  <a:endParaRPr/>
                </a:p>
              </p:txBody>
            </p:sp>
            <p:sp>
              <p:nvSpPr>
                <p:cNvPr id="44" name="íṡḷíḓé"/>
                <p:cNvSpPr/>
                <p:nvPr/>
              </p:nvSpPr>
              <p:spPr bwMode="auto">
                <a:xfrm>
                  <a:off x="3700463" y="2316163"/>
                  <a:ext cx="3175" cy="1588"/>
                </a:xfrm>
                <a:custGeom>
                  <a:avLst/>
                  <a:gdLst/>
                  <a:ahLst/>
                  <a:cxnLst>
                    <a:cxn ang="0">
                      <a:pos x="0" y="0"/>
                    </a:cxn>
                    <a:cxn ang="0">
                      <a:pos x="0" y="0"/>
                    </a:cxn>
                    <a:cxn ang="0">
                      <a:pos x="0" y="0"/>
                    </a:cxn>
                    <a:cxn ang="0">
                      <a:pos x="0" y="1"/>
                    </a:cxn>
                    <a:cxn ang="0">
                      <a:pos x="2" y="1"/>
                    </a:cxn>
                    <a:cxn ang="0">
                      <a:pos x="2" y="0"/>
                    </a:cxn>
                    <a:cxn ang="0">
                      <a:pos x="0" y="0"/>
                    </a:cxn>
                  </a:cxnLst>
                  <a:rect l="0" t="0" r="r" b="b"/>
                  <a:pathLst>
                    <a:path w="2" h="1">
                      <a:moveTo>
                        <a:pt x="0" y="0"/>
                      </a:moveTo>
                      <a:lnTo>
                        <a:pt x="0" y="0"/>
                      </a:lnTo>
                      <a:lnTo>
                        <a:pt x="0" y="0"/>
                      </a:lnTo>
                      <a:lnTo>
                        <a:pt x="0" y="1"/>
                      </a:lnTo>
                      <a:lnTo>
                        <a:pt x="2" y="1"/>
                      </a:lnTo>
                      <a:lnTo>
                        <a:pt x="2" y="0"/>
                      </a:lnTo>
                      <a:lnTo>
                        <a:pt x="0" y="0"/>
                      </a:lnTo>
                      <a:close/>
                    </a:path>
                  </a:pathLst>
                </a:custGeom>
                <a:grpFill/>
                <a:ln w="9525">
                  <a:noFill/>
                  <a:round/>
                </a:ln>
              </p:spPr>
              <p:txBody>
                <a:bodyPr anchor="ctr"/>
                <a:lstStyle/>
                <a:p>
                  <a:pPr algn="ctr"/>
                  <a:endParaRPr/>
                </a:p>
              </p:txBody>
            </p:sp>
            <p:sp>
              <p:nvSpPr>
                <p:cNvPr id="45" name="ï$ḻîḍè"/>
                <p:cNvSpPr/>
                <p:nvPr/>
              </p:nvSpPr>
              <p:spPr bwMode="auto">
                <a:xfrm>
                  <a:off x="3700463" y="2316163"/>
                  <a:ext cx="3175" cy="1588"/>
                </a:xfrm>
                <a:custGeom>
                  <a:avLst/>
                  <a:gdLst/>
                  <a:ahLst/>
                  <a:cxnLst>
                    <a:cxn ang="0">
                      <a:pos x="0" y="0"/>
                    </a:cxn>
                    <a:cxn ang="0">
                      <a:pos x="0" y="0"/>
                    </a:cxn>
                    <a:cxn ang="0">
                      <a:pos x="0" y="0"/>
                    </a:cxn>
                    <a:cxn ang="0">
                      <a:pos x="0" y="1"/>
                    </a:cxn>
                    <a:cxn ang="0">
                      <a:pos x="2" y="1"/>
                    </a:cxn>
                    <a:cxn ang="0">
                      <a:pos x="2" y="0"/>
                    </a:cxn>
                    <a:cxn ang="0">
                      <a:pos x="0" y="0"/>
                    </a:cxn>
                  </a:cxnLst>
                  <a:rect l="0" t="0" r="r" b="b"/>
                  <a:pathLst>
                    <a:path w="2" h="1">
                      <a:moveTo>
                        <a:pt x="0" y="0"/>
                      </a:moveTo>
                      <a:lnTo>
                        <a:pt x="0" y="0"/>
                      </a:lnTo>
                      <a:lnTo>
                        <a:pt x="0" y="0"/>
                      </a:lnTo>
                      <a:lnTo>
                        <a:pt x="0" y="1"/>
                      </a:lnTo>
                      <a:lnTo>
                        <a:pt x="2" y="1"/>
                      </a:lnTo>
                      <a:lnTo>
                        <a:pt x="2" y="0"/>
                      </a:lnTo>
                      <a:lnTo>
                        <a:pt x="0" y="0"/>
                      </a:lnTo>
                    </a:path>
                  </a:pathLst>
                </a:custGeom>
                <a:grpFill/>
                <a:ln w="9525">
                  <a:noFill/>
                  <a:round/>
                </a:ln>
              </p:spPr>
              <p:txBody>
                <a:bodyPr anchor="ctr"/>
                <a:lstStyle/>
                <a:p>
                  <a:pPr algn="ctr"/>
                  <a:endParaRPr/>
                </a:p>
              </p:txBody>
            </p:sp>
            <p:sp>
              <p:nvSpPr>
                <p:cNvPr id="46" name="iş1îḑe"/>
                <p:cNvSpPr/>
                <p:nvPr/>
              </p:nvSpPr>
              <p:spPr bwMode="auto">
                <a:xfrm>
                  <a:off x="3686175" y="2306638"/>
                  <a:ext cx="22225" cy="9525"/>
                </a:xfrm>
                <a:custGeom>
                  <a:avLst/>
                  <a:gdLst/>
                  <a:ahLst/>
                  <a:cxnLst>
                    <a:cxn ang="0">
                      <a:pos x="4" y="0"/>
                    </a:cxn>
                    <a:cxn ang="0">
                      <a:pos x="3" y="0"/>
                    </a:cxn>
                    <a:cxn ang="0">
                      <a:pos x="3" y="0"/>
                    </a:cxn>
                    <a:cxn ang="0">
                      <a:pos x="1" y="1"/>
                    </a:cxn>
                    <a:cxn ang="0">
                      <a:pos x="0" y="1"/>
                    </a:cxn>
                    <a:cxn ang="0">
                      <a:pos x="0" y="1"/>
                    </a:cxn>
                    <a:cxn ang="0">
                      <a:pos x="0" y="1"/>
                    </a:cxn>
                    <a:cxn ang="0">
                      <a:pos x="1" y="2"/>
                    </a:cxn>
                    <a:cxn ang="0">
                      <a:pos x="1" y="2"/>
                    </a:cxn>
                    <a:cxn ang="0">
                      <a:pos x="2" y="1"/>
                    </a:cxn>
                    <a:cxn ang="0">
                      <a:pos x="3" y="1"/>
                    </a:cxn>
                    <a:cxn ang="0">
                      <a:pos x="3" y="1"/>
                    </a:cxn>
                    <a:cxn ang="0">
                      <a:pos x="5" y="2"/>
                    </a:cxn>
                    <a:cxn ang="0">
                      <a:pos x="6" y="2"/>
                    </a:cxn>
                    <a:cxn ang="0">
                      <a:pos x="6" y="3"/>
                    </a:cxn>
                    <a:cxn ang="0">
                      <a:pos x="7" y="3"/>
                    </a:cxn>
                    <a:cxn ang="0">
                      <a:pos x="7" y="2"/>
                    </a:cxn>
                    <a:cxn ang="0">
                      <a:pos x="7" y="2"/>
                    </a:cxn>
                    <a:cxn ang="0">
                      <a:pos x="7" y="2"/>
                    </a:cxn>
                    <a:cxn ang="0">
                      <a:pos x="8" y="1"/>
                    </a:cxn>
                    <a:cxn ang="0">
                      <a:pos x="8" y="1"/>
                    </a:cxn>
                    <a:cxn ang="0">
                      <a:pos x="7" y="1"/>
                    </a:cxn>
                    <a:cxn ang="0">
                      <a:pos x="7" y="1"/>
                    </a:cxn>
                    <a:cxn ang="0">
                      <a:pos x="7" y="1"/>
                    </a:cxn>
                    <a:cxn ang="0">
                      <a:pos x="6" y="1"/>
                    </a:cxn>
                    <a:cxn ang="0">
                      <a:pos x="5" y="1"/>
                    </a:cxn>
                    <a:cxn ang="0">
                      <a:pos x="5" y="1"/>
                    </a:cxn>
                    <a:cxn ang="0">
                      <a:pos x="4" y="0"/>
                    </a:cxn>
                  </a:cxnLst>
                  <a:rect l="0" t="0" r="r" b="b"/>
                  <a:pathLst>
                    <a:path w="8" h="3">
                      <a:moveTo>
                        <a:pt x="4" y="0"/>
                      </a:moveTo>
                      <a:cubicBezTo>
                        <a:pt x="4" y="0"/>
                        <a:pt x="3" y="0"/>
                        <a:pt x="3" y="0"/>
                      </a:cubicBezTo>
                      <a:cubicBezTo>
                        <a:pt x="3" y="0"/>
                        <a:pt x="3" y="0"/>
                        <a:pt x="3" y="0"/>
                      </a:cubicBezTo>
                      <a:cubicBezTo>
                        <a:pt x="2" y="0"/>
                        <a:pt x="2" y="1"/>
                        <a:pt x="1" y="1"/>
                      </a:cubicBezTo>
                      <a:cubicBezTo>
                        <a:pt x="0" y="1"/>
                        <a:pt x="0" y="1"/>
                        <a:pt x="0" y="1"/>
                      </a:cubicBezTo>
                      <a:cubicBezTo>
                        <a:pt x="0" y="1"/>
                        <a:pt x="0" y="1"/>
                        <a:pt x="0" y="1"/>
                      </a:cubicBezTo>
                      <a:cubicBezTo>
                        <a:pt x="0" y="1"/>
                        <a:pt x="0" y="1"/>
                        <a:pt x="0" y="1"/>
                      </a:cubicBezTo>
                      <a:cubicBezTo>
                        <a:pt x="0" y="1"/>
                        <a:pt x="0" y="1"/>
                        <a:pt x="1" y="2"/>
                      </a:cubicBezTo>
                      <a:cubicBezTo>
                        <a:pt x="1" y="2"/>
                        <a:pt x="1" y="2"/>
                        <a:pt x="1" y="2"/>
                      </a:cubicBezTo>
                      <a:cubicBezTo>
                        <a:pt x="1" y="2"/>
                        <a:pt x="2" y="2"/>
                        <a:pt x="2" y="1"/>
                      </a:cubicBezTo>
                      <a:cubicBezTo>
                        <a:pt x="2" y="1"/>
                        <a:pt x="3" y="1"/>
                        <a:pt x="3" y="1"/>
                      </a:cubicBezTo>
                      <a:cubicBezTo>
                        <a:pt x="3" y="1"/>
                        <a:pt x="3" y="1"/>
                        <a:pt x="3" y="1"/>
                      </a:cubicBezTo>
                      <a:cubicBezTo>
                        <a:pt x="4" y="2"/>
                        <a:pt x="5" y="2"/>
                        <a:pt x="5" y="2"/>
                      </a:cubicBezTo>
                      <a:cubicBezTo>
                        <a:pt x="5" y="2"/>
                        <a:pt x="5" y="2"/>
                        <a:pt x="6" y="2"/>
                      </a:cubicBezTo>
                      <a:cubicBezTo>
                        <a:pt x="6" y="3"/>
                        <a:pt x="6" y="3"/>
                        <a:pt x="6" y="3"/>
                      </a:cubicBezTo>
                      <a:cubicBezTo>
                        <a:pt x="7" y="3"/>
                        <a:pt x="7" y="3"/>
                        <a:pt x="7" y="3"/>
                      </a:cubicBezTo>
                      <a:cubicBezTo>
                        <a:pt x="7" y="2"/>
                        <a:pt x="7" y="2"/>
                        <a:pt x="7" y="2"/>
                      </a:cubicBezTo>
                      <a:cubicBezTo>
                        <a:pt x="7" y="2"/>
                        <a:pt x="7" y="2"/>
                        <a:pt x="7" y="2"/>
                      </a:cubicBezTo>
                      <a:cubicBezTo>
                        <a:pt x="7" y="2"/>
                        <a:pt x="7" y="2"/>
                        <a:pt x="7" y="2"/>
                      </a:cubicBezTo>
                      <a:cubicBezTo>
                        <a:pt x="8" y="1"/>
                        <a:pt x="8" y="1"/>
                        <a:pt x="8" y="1"/>
                      </a:cubicBezTo>
                      <a:cubicBezTo>
                        <a:pt x="8" y="1"/>
                        <a:pt x="8" y="1"/>
                        <a:pt x="8" y="1"/>
                      </a:cubicBezTo>
                      <a:cubicBezTo>
                        <a:pt x="7" y="1"/>
                        <a:pt x="7" y="1"/>
                        <a:pt x="7" y="1"/>
                      </a:cubicBezTo>
                      <a:cubicBezTo>
                        <a:pt x="7" y="1"/>
                        <a:pt x="7" y="1"/>
                        <a:pt x="7" y="1"/>
                      </a:cubicBezTo>
                      <a:cubicBezTo>
                        <a:pt x="7" y="1"/>
                        <a:pt x="7" y="1"/>
                        <a:pt x="7" y="1"/>
                      </a:cubicBezTo>
                      <a:cubicBezTo>
                        <a:pt x="6" y="1"/>
                        <a:pt x="6" y="1"/>
                        <a:pt x="6" y="1"/>
                      </a:cubicBezTo>
                      <a:cubicBezTo>
                        <a:pt x="5" y="1"/>
                        <a:pt x="5" y="1"/>
                        <a:pt x="5" y="1"/>
                      </a:cubicBezTo>
                      <a:cubicBezTo>
                        <a:pt x="5" y="1"/>
                        <a:pt x="5" y="1"/>
                        <a:pt x="5" y="1"/>
                      </a:cubicBezTo>
                      <a:cubicBezTo>
                        <a:pt x="4" y="0"/>
                        <a:pt x="4" y="0"/>
                        <a:pt x="4" y="0"/>
                      </a:cubicBezTo>
                    </a:path>
                  </a:pathLst>
                </a:custGeom>
                <a:grpFill/>
                <a:ln w="9525">
                  <a:noFill/>
                  <a:round/>
                </a:ln>
              </p:spPr>
              <p:txBody>
                <a:bodyPr anchor="ctr"/>
                <a:lstStyle/>
                <a:p>
                  <a:pPr algn="ctr"/>
                  <a:endParaRPr/>
                </a:p>
              </p:txBody>
            </p:sp>
            <p:sp>
              <p:nvSpPr>
                <p:cNvPr id="47" name="iṧ1îḑê"/>
                <p:cNvSpPr/>
                <p:nvPr/>
              </p:nvSpPr>
              <p:spPr bwMode="auto">
                <a:xfrm>
                  <a:off x="3605213" y="2220913"/>
                  <a:ext cx="215900" cy="214313"/>
                </a:xfrm>
                <a:custGeom>
                  <a:avLst/>
                  <a:gdLst/>
                  <a:ahLst/>
                  <a:cxnLst>
                    <a:cxn ang="0">
                      <a:pos x="16" y="17"/>
                    </a:cxn>
                    <a:cxn ang="0">
                      <a:pos x="14" y="22"/>
                    </a:cxn>
                    <a:cxn ang="0">
                      <a:pos x="12" y="28"/>
                    </a:cxn>
                    <a:cxn ang="0">
                      <a:pos x="13" y="31"/>
                    </a:cxn>
                    <a:cxn ang="0">
                      <a:pos x="14" y="31"/>
                    </a:cxn>
                    <a:cxn ang="0">
                      <a:pos x="15" y="31"/>
                    </a:cxn>
                    <a:cxn ang="0">
                      <a:pos x="17" y="35"/>
                    </a:cxn>
                    <a:cxn ang="0">
                      <a:pos x="24" y="38"/>
                    </a:cxn>
                    <a:cxn ang="0">
                      <a:pos x="28" y="40"/>
                    </a:cxn>
                    <a:cxn ang="0">
                      <a:pos x="31" y="41"/>
                    </a:cxn>
                    <a:cxn ang="0">
                      <a:pos x="31" y="45"/>
                    </a:cxn>
                    <a:cxn ang="0">
                      <a:pos x="31" y="51"/>
                    </a:cxn>
                    <a:cxn ang="0">
                      <a:pos x="38" y="59"/>
                    </a:cxn>
                    <a:cxn ang="0">
                      <a:pos x="38" y="66"/>
                    </a:cxn>
                    <a:cxn ang="0">
                      <a:pos x="40" y="71"/>
                    </a:cxn>
                    <a:cxn ang="0">
                      <a:pos x="3" y="39"/>
                    </a:cxn>
                    <a:cxn ang="0">
                      <a:pos x="13" y="17"/>
                    </a:cxn>
                    <a:cxn ang="0">
                      <a:pos x="47" y="6"/>
                    </a:cxn>
                    <a:cxn ang="0">
                      <a:pos x="54" y="8"/>
                    </a:cxn>
                    <a:cxn ang="0">
                      <a:pos x="57" y="14"/>
                    </a:cxn>
                    <a:cxn ang="0">
                      <a:pos x="72" y="29"/>
                    </a:cxn>
                    <a:cxn ang="0">
                      <a:pos x="43" y="70"/>
                    </a:cxn>
                    <a:cxn ang="0">
                      <a:pos x="47" y="66"/>
                    </a:cxn>
                    <a:cxn ang="0">
                      <a:pos x="51" y="61"/>
                    </a:cxn>
                    <a:cxn ang="0">
                      <a:pos x="55" y="56"/>
                    </a:cxn>
                    <a:cxn ang="0">
                      <a:pos x="58" y="50"/>
                    </a:cxn>
                    <a:cxn ang="0">
                      <a:pos x="51" y="46"/>
                    </a:cxn>
                    <a:cxn ang="0">
                      <a:pos x="44" y="41"/>
                    </a:cxn>
                    <a:cxn ang="0">
                      <a:pos x="39" y="39"/>
                    </a:cxn>
                    <a:cxn ang="0">
                      <a:pos x="31" y="40"/>
                    </a:cxn>
                    <a:cxn ang="0">
                      <a:pos x="26" y="36"/>
                    </a:cxn>
                    <a:cxn ang="0">
                      <a:pos x="22" y="34"/>
                    </a:cxn>
                    <a:cxn ang="0">
                      <a:pos x="27" y="28"/>
                    </a:cxn>
                    <a:cxn ang="0">
                      <a:pos x="32" y="31"/>
                    </a:cxn>
                    <a:cxn ang="0">
                      <a:pos x="33" y="30"/>
                    </a:cxn>
                    <a:cxn ang="0">
                      <a:pos x="36" y="24"/>
                    </a:cxn>
                    <a:cxn ang="0">
                      <a:pos x="43" y="20"/>
                    </a:cxn>
                    <a:cxn ang="0">
                      <a:pos x="46" y="18"/>
                    </a:cxn>
                    <a:cxn ang="0">
                      <a:pos x="49" y="19"/>
                    </a:cxn>
                    <a:cxn ang="0">
                      <a:pos x="50" y="15"/>
                    </a:cxn>
                    <a:cxn ang="0">
                      <a:pos x="45" y="11"/>
                    </a:cxn>
                    <a:cxn ang="0">
                      <a:pos x="40" y="14"/>
                    </a:cxn>
                    <a:cxn ang="0">
                      <a:pos x="37" y="13"/>
                    </a:cxn>
                    <a:cxn ang="0">
                      <a:pos x="40" y="10"/>
                    </a:cxn>
                    <a:cxn ang="0">
                      <a:pos x="44" y="8"/>
                    </a:cxn>
                    <a:cxn ang="0">
                      <a:pos x="45" y="9"/>
                    </a:cxn>
                    <a:cxn ang="0">
                      <a:pos x="48" y="11"/>
                    </a:cxn>
                    <a:cxn ang="0">
                      <a:pos x="49" y="8"/>
                    </a:cxn>
                    <a:cxn ang="0">
                      <a:pos x="46" y="5"/>
                    </a:cxn>
                    <a:cxn ang="0">
                      <a:pos x="43" y="5"/>
                    </a:cxn>
                    <a:cxn ang="0">
                      <a:pos x="41" y="6"/>
                    </a:cxn>
                    <a:cxn ang="0">
                      <a:pos x="38" y="7"/>
                    </a:cxn>
                    <a:cxn ang="0">
                      <a:pos x="37" y="7"/>
                    </a:cxn>
                    <a:cxn ang="0">
                      <a:pos x="33" y="6"/>
                    </a:cxn>
                    <a:cxn ang="0">
                      <a:pos x="31" y="8"/>
                    </a:cxn>
                    <a:cxn ang="0">
                      <a:pos x="24" y="9"/>
                    </a:cxn>
                    <a:cxn ang="0">
                      <a:pos x="16" y="12"/>
                    </a:cxn>
                    <a:cxn ang="0">
                      <a:pos x="72" y="57"/>
                    </a:cxn>
                  </a:cxnLst>
                  <a:rect l="0" t="0" r="r" b="b"/>
                  <a:pathLst>
                    <a:path w="77" h="77">
                      <a:moveTo>
                        <a:pt x="15" y="16"/>
                      </a:moveTo>
                      <a:cubicBezTo>
                        <a:pt x="16" y="15"/>
                        <a:pt x="16" y="15"/>
                        <a:pt x="16" y="15"/>
                      </a:cubicBezTo>
                      <a:cubicBezTo>
                        <a:pt x="16" y="16"/>
                        <a:pt x="16" y="16"/>
                        <a:pt x="16" y="16"/>
                      </a:cubicBezTo>
                      <a:cubicBezTo>
                        <a:pt x="16" y="16"/>
                        <a:pt x="16" y="16"/>
                        <a:pt x="16" y="16"/>
                      </a:cubicBezTo>
                      <a:cubicBezTo>
                        <a:pt x="16" y="16"/>
                        <a:pt x="16" y="16"/>
                        <a:pt x="16" y="16"/>
                      </a:cubicBezTo>
                      <a:cubicBezTo>
                        <a:pt x="16" y="16"/>
                        <a:pt x="16" y="16"/>
                        <a:pt x="16" y="16"/>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8"/>
                        <a:pt x="16" y="18"/>
                        <a:pt x="16" y="18"/>
                      </a:cubicBezTo>
                      <a:cubicBezTo>
                        <a:pt x="16" y="19"/>
                        <a:pt x="16" y="19"/>
                        <a:pt x="16" y="19"/>
                      </a:cubicBezTo>
                      <a:cubicBezTo>
                        <a:pt x="16" y="19"/>
                        <a:pt x="16" y="19"/>
                        <a:pt x="16" y="19"/>
                      </a:cubicBezTo>
                      <a:cubicBezTo>
                        <a:pt x="15" y="19"/>
                        <a:pt x="15" y="19"/>
                        <a:pt x="15" y="19"/>
                      </a:cubicBezTo>
                      <a:cubicBezTo>
                        <a:pt x="15" y="20"/>
                        <a:pt x="15" y="20"/>
                        <a:pt x="15" y="20"/>
                      </a:cubicBezTo>
                      <a:cubicBezTo>
                        <a:pt x="16" y="20"/>
                        <a:pt x="16" y="20"/>
                        <a:pt x="16" y="20"/>
                      </a:cubicBezTo>
                      <a:cubicBezTo>
                        <a:pt x="16" y="20"/>
                        <a:pt x="16" y="20"/>
                        <a:pt x="16" y="20"/>
                      </a:cubicBezTo>
                      <a:cubicBezTo>
                        <a:pt x="15" y="20"/>
                        <a:pt x="15" y="20"/>
                        <a:pt x="15" y="20"/>
                      </a:cubicBezTo>
                      <a:cubicBezTo>
                        <a:pt x="15" y="21"/>
                        <a:pt x="15" y="21"/>
                        <a:pt x="15" y="21"/>
                      </a:cubicBezTo>
                      <a:cubicBezTo>
                        <a:pt x="15" y="22"/>
                        <a:pt x="15" y="22"/>
                        <a:pt x="15" y="22"/>
                      </a:cubicBezTo>
                      <a:cubicBezTo>
                        <a:pt x="14" y="22"/>
                        <a:pt x="14" y="22"/>
                        <a:pt x="14" y="22"/>
                      </a:cubicBezTo>
                      <a:cubicBezTo>
                        <a:pt x="13" y="23"/>
                        <a:pt x="13" y="23"/>
                        <a:pt x="13" y="23"/>
                      </a:cubicBezTo>
                      <a:cubicBezTo>
                        <a:pt x="13" y="23"/>
                        <a:pt x="13" y="23"/>
                        <a:pt x="13" y="23"/>
                      </a:cubicBezTo>
                      <a:cubicBezTo>
                        <a:pt x="12" y="24"/>
                        <a:pt x="12" y="24"/>
                        <a:pt x="12" y="24"/>
                      </a:cubicBezTo>
                      <a:cubicBezTo>
                        <a:pt x="12" y="25"/>
                        <a:pt x="12" y="25"/>
                        <a:pt x="12" y="25"/>
                      </a:cubicBezTo>
                      <a:cubicBezTo>
                        <a:pt x="12" y="25"/>
                        <a:pt x="12" y="25"/>
                        <a:pt x="12" y="25"/>
                      </a:cubicBezTo>
                      <a:cubicBezTo>
                        <a:pt x="12" y="25"/>
                        <a:pt x="12" y="25"/>
                        <a:pt x="12" y="25"/>
                      </a:cubicBezTo>
                      <a:cubicBezTo>
                        <a:pt x="12" y="26"/>
                        <a:pt x="12" y="26"/>
                        <a:pt x="12" y="26"/>
                      </a:cubicBezTo>
                      <a:cubicBezTo>
                        <a:pt x="12" y="26"/>
                        <a:pt x="12" y="26"/>
                        <a:pt x="12" y="26"/>
                      </a:cubicBezTo>
                      <a:cubicBezTo>
                        <a:pt x="12" y="27"/>
                        <a:pt x="12" y="27"/>
                        <a:pt x="12" y="27"/>
                      </a:cubicBezTo>
                      <a:cubicBezTo>
                        <a:pt x="12" y="27"/>
                        <a:pt x="12" y="27"/>
                        <a:pt x="12" y="27"/>
                      </a:cubicBezTo>
                      <a:cubicBezTo>
                        <a:pt x="12" y="28"/>
                        <a:pt x="12" y="28"/>
                        <a:pt x="12" y="28"/>
                      </a:cubicBezTo>
                      <a:cubicBezTo>
                        <a:pt x="13" y="28"/>
                        <a:pt x="13" y="28"/>
                        <a:pt x="13" y="28"/>
                      </a:cubicBezTo>
                      <a:cubicBezTo>
                        <a:pt x="13" y="28"/>
                        <a:pt x="13" y="28"/>
                        <a:pt x="13" y="28"/>
                      </a:cubicBezTo>
                      <a:cubicBezTo>
                        <a:pt x="13" y="29"/>
                        <a:pt x="13" y="29"/>
                        <a:pt x="13" y="29"/>
                      </a:cubicBezTo>
                      <a:cubicBezTo>
                        <a:pt x="13" y="29"/>
                        <a:pt x="13" y="29"/>
                        <a:pt x="13" y="29"/>
                      </a:cubicBezTo>
                      <a:cubicBezTo>
                        <a:pt x="13" y="29"/>
                        <a:pt x="13" y="29"/>
                        <a:pt x="13" y="29"/>
                      </a:cubicBezTo>
                      <a:cubicBezTo>
                        <a:pt x="13" y="30"/>
                        <a:pt x="13" y="30"/>
                        <a:pt x="13" y="30"/>
                      </a:cubicBezTo>
                      <a:cubicBezTo>
                        <a:pt x="13" y="30"/>
                        <a:pt x="13" y="30"/>
                        <a:pt x="13" y="30"/>
                      </a:cubicBezTo>
                      <a:cubicBezTo>
                        <a:pt x="13" y="31"/>
                        <a:pt x="13" y="31"/>
                        <a:pt x="13" y="31"/>
                      </a:cubicBezTo>
                      <a:cubicBezTo>
                        <a:pt x="13" y="31"/>
                        <a:pt x="13" y="31"/>
                        <a:pt x="13" y="31"/>
                      </a:cubicBezTo>
                      <a:cubicBezTo>
                        <a:pt x="13" y="31"/>
                        <a:pt x="13" y="31"/>
                        <a:pt x="13" y="31"/>
                      </a:cubicBezTo>
                      <a:cubicBezTo>
                        <a:pt x="13" y="31"/>
                        <a:pt x="13" y="31"/>
                        <a:pt x="13" y="31"/>
                      </a:cubicBezTo>
                      <a:cubicBezTo>
                        <a:pt x="13" y="32"/>
                        <a:pt x="13" y="32"/>
                        <a:pt x="13" y="32"/>
                      </a:cubicBezTo>
                      <a:cubicBezTo>
                        <a:pt x="14" y="32"/>
                        <a:pt x="14" y="32"/>
                        <a:pt x="14" y="32"/>
                      </a:cubicBezTo>
                      <a:cubicBezTo>
                        <a:pt x="14" y="32"/>
                        <a:pt x="14" y="32"/>
                        <a:pt x="14" y="32"/>
                      </a:cubicBezTo>
                      <a:cubicBezTo>
                        <a:pt x="14" y="33"/>
                        <a:pt x="14" y="33"/>
                        <a:pt x="14" y="33"/>
                      </a:cubicBezTo>
                      <a:cubicBezTo>
                        <a:pt x="14" y="33"/>
                        <a:pt x="14" y="33"/>
                        <a:pt x="14" y="33"/>
                      </a:cubicBezTo>
                      <a:cubicBezTo>
                        <a:pt x="15" y="33"/>
                        <a:pt x="15" y="33"/>
                        <a:pt x="15" y="33"/>
                      </a:cubicBezTo>
                      <a:cubicBezTo>
                        <a:pt x="15" y="32"/>
                        <a:pt x="15" y="32"/>
                        <a:pt x="15" y="32"/>
                      </a:cubicBezTo>
                      <a:cubicBezTo>
                        <a:pt x="15" y="32"/>
                        <a:pt x="15" y="32"/>
                        <a:pt x="15" y="32"/>
                      </a:cubicBezTo>
                      <a:cubicBezTo>
                        <a:pt x="14" y="32"/>
                        <a:pt x="14" y="32"/>
                        <a:pt x="14" y="32"/>
                      </a:cubicBezTo>
                      <a:cubicBezTo>
                        <a:pt x="14" y="31"/>
                        <a:pt x="14" y="31"/>
                        <a:pt x="14" y="31"/>
                      </a:cubicBezTo>
                      <a:cubicBezTo>
                        <a:pt x="14" y="31"/>
                        <a:pt x="14" y="31"/>
                        <a:pt x="14" y="31"/>
                      </a:cubicBezTo>
                      <a:cubicBezTo>
                        <a:pt x="14" y="30"/>
                        <a:pt x="14" y="30"/>
                        <a:pt x="14" y="30"/>
                      </a:cubicBezTo>
                      <a:cubicBezTo>
                        <a:pt x="14" y="30"/>
                        <a:pt x="14" y="30"/>
                        <a:pt x="14" y="30"/>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5" y="29"/>
                        <a:pt x="15" y="29"/>
                        <a:pt x="15" y="29"/>
                      </a:cubicBezTo>
                      <a:cubicBezTo>
                        <a:pt x="14" y="30"/>
                        <a:pt x="14" y="30"/>
                        <a:pt x="14" y="30"/>
                      </a:cubicBezTo>
                      <a:cubicBezTo>
                        <a:pt x="15" y="30"/>
                        <a:pt x="15" y="30"/>
                        <a:pt x="15" y="30"/>
                      </a:cubicBezTo>
                      <a:cubicBezTo>
                        <a:pt x="15" y="31"/>
                        <a:pt x="15" y="31"/>
                        <a:pt x="15" y="31"/>
                      </a:cubicBezTo>
                      <a:cubicBezTo>
                        <a:pt x="15" y="31"/>
                        <a:pt x="15" y="31"/>
                        <a:pt x="15" y="31"/>
                      </a:cubicBezTo>
                      <a:cubicBezTo>
                        <a:pt x="15" y="32"/>
                        <a:pt x="15" y="32"/>
                        <a:pt x="15" y="32"/>
                      </a:cubicBezTo>
                      <a:cubicBezTo>
                        <a:pt x="16" y="32"/>
                        <a:pt x="16" y="32"/>
                        <a:pt x="16" y="32"/>
                      </a:cubicBezTo>
                      <a:cubicBezTo>
                        <a:pt x="16" y="32"/>
                        <a:pt x="16" y="32"/>
                        <a:pt x="16" y="32"/>
                      </a:cubicBezTo>
                      <a:cubicBezTo>
                        <a:pt x="16" y="33"/>
                        <a:pt x="16" y="33"/>
                        <a:pt x="16" y="33"/>
                      </a:cubicBezTo>
                      <a:cubicBezTo>
                        <a:pt x="16" y="33"/>
                        <a:pt x="16" y="33"/>
                        <a:pt x="16" y="33"/>
                      </a:cubicBezTo>
                      <a:cubicBezTo>
                        <a:pt x="16" y="33"/>
                        <a:pt x="16" y="33"/>
                        <a:pt x="16" y="33"/>
                      </a:cubicBezTo>
                      <a:cubicBezTo>
                        <a:pt x="16" y="34"/>
                        <a:pt x="16" y="34"/>
                        <a:pt x="16" y="34"/>
                      </a:cubicBezTo>
                      <a:cubicBezTo>
                        <a:pt x="16" y="34"/>
                        <a:pt x="16" y="34"/>
                        <a:pt x="16" y="34"/>
                      </a:cubicBezTo>
                      <a:cubicBezTo>
                        <a:pt x="17" y="35"/>
                        <a:pt x="17" y="35"/>
                        <a:pt x="17" y="35"/>
                      </a:cubicBezTo>
                      <a:cubicBezTo>
                        <a:pt x="17" y="35"/>
                        <a:pt x="17" y="35"/>
                        <a:pt x="17" y="35"/>
                      </a:cubicBezTo>
                      <a:cubicBezTo>
                        <a:pt x="18" y="35"/>
                        <a:pt x="18" y="35"/>
                        <a:pt x="18" y="35"/>
                      </a:cubicBezTo>
                      <a:cubicBezTo>
                        <a:pt x="19" y="36"/>
                        <a:pt x="19" y="36"/>
                        <a:pt x="19" y="36"/>
                      </a:cubicBezTo>
                      <a:cubicBezTo>
                        <a:pt x="19" y="36"/>
                        <a:pt x="19" y="36"/>
                        <a:pt x="19" y="36"/>
                      </a:cubicBezTo>
                      <a:cubicBezTo>
                        <a:pt x="20" y="36"/>
                        <a:pt x="20" y="36"/>
                        <a:pt x="20" y="36"/>
                      </a:cubicBezTo>
                      <a:cubicBezTo>
                        <a:pt x="20" y="36"/>
                        <a:pt x="20" y="36"/>
                        <a:pt x="20" y="36"/>
                      </a:cubicBezTo>
                      <a:cubicBezTo>
                        <a:pt x="21" y="37"/>
                        <a:pt x="21" y="37"/>
                        <a:pt x="21" y="37"/>
                      </a:cubicBezTo>
                      <a:cubicBezTo>
                        <a:pt x="22" y="36"/>
                        <a:pt x="22" y="36"/>
                        <a:pt x="22" y="36"/>
                      </a:cubicBezTo>
                      <a:cubicBezTo>
                        <a:pt x="22" y="36"/>
                        <a:pt x="22" y="36"/>
                        <a:pt x="22" y="36"/>
                      </a:cubicBezTo>
                      <a:cubicBezTo>
                        <a:pt x="23" y="37"/>
                        <a:pt x="23" y="37"/>
                        <a:pt x="23" y="37"/>
                      </a:cubicBezTo>
                      <a:cubicBezTo>
                        <a:pt x="23" y="37"/>
                        <a:pt x="23" y="37"/>
                        <a:pt x="23" y="37"/>
                      </a:cubicBezTo>
                      <a:cubicBezTo>
                        <a:pt x="24" y="38"/>
                        <a:pt x="24" y="38"/>
                        <a:pt x="24" y="38"/>
                      </a:cubicBezTo>
                      <a:cubicBezTo>
                        <a:pt x="25" y="38"/>
                        <a:pt x="25" y="38"/>
                        <a:pt x="25" y="38"/>
                      </a:cubicBezTo>
                      <a:cubicBezTo>
                        <a:pt x="25" y="38"/>
                        <a:pt x="25" y="38"/>
                        <a:pt x="25" y="38"/>
                      </a:cubicBezTo>
                      <a:cubicBezTo>
                        <a:pt x="25" y="38"/>
                        <a:pt x="25" y="38"/>
                        <a:pt x="25" y="38"/>
                      </a:cubicBezTo>
                      <a:cubicBezTo>
                        <a:pt x="26" y="38"/>
                        <a:pt x="26" y="38"/>
                        <a:pt x="26" y="38"/>
                      </a:cubicBezTo>
                      <a:cubicBezTo>
                        <a:pt x="26" y="38"/>
                        <a:pt x="26" y="38"/>
                        <a:pt x="26" y="38"/>
                      </a:cubicBezTo>
                      <a:cubicBezTo>
                        <a:pt x="26" y="39"/>
                        <a:pt x="26" y="39"/>
                        <a:pt x="26" y="39"/>
                      </a:cubicBezTo>
                      <a:cubicBezTo>
                        <a:pt x="27" y="39"/>
                        <a:pt x="27" y="39"/>
                        <a:pt x="27" y="39"/>
                      </a:cubicBezTo>
                      <a:cubicBezTo>
                        <a:pt x="27" y="39"/>
                        <a:pt x="27" y="39"/>
                        <a:pt x="27" y="39"/>
                      </a:cubicBezTo>
                      <a:cubicBezTo>
                        <a:pt x="27" y="40"/>
                        <a:pt x="27" y="40"/>
                        <a:pt x="27" y="40"/>
                      </a:cubicBezTo>
                      <a:cubicBezTo>
                        <a:pt x="27" y="40"/>
                        <a:pt x="27" y="40"/>
                        <a:pt x="27" y="40"/>
                      </a:cubicBezTo>
                      <a:cubicBezTo>
                        <a:pt x="28" y="40"/>
                        <a:pt x="28" y="40"/>
                        <a:pt x="28" y="40"/>
                      </a:cubicBezTo>
                      <a:cubicBezTo>
                        <a:pt x="28" y="41"/>
                        <a:pt x="28" y="41"/>
                        <a:pt x="28" y="41"/>
                      </a:cubicBezTo>
                      <a:cubicBezTo>
                        <a:pt x="28" y="41"/>
                        <a:pt x="28" y="41"/>
                        <a:pt x="28" y="41"/>
                      </a:cubicBezTo>
                      <a:cubicBezTo>
                        <a:pt x="29" y="41"/>
                        <a:pt x="29" y="41"/>
                        <a:pt x="29" y="41"/>
                      </a:cubicBezTo>
                      <a:cubicBezTo>
                        <a:pt x="29" y="41"/>
                        <a:pt x="29" y="41"/>
                        <a:pt x="29" y="41"/>
                      </a:cubicBezTo>
                      <a:cubicBezTo>
                        <a:pt x="29" y="41"/>
                        <a:pt x="29" y="41"/>
                        <a:pt x="29" y="41"/>
                      </a:cubicBezTo>
                      <a:cubicBezTo>
                        <a:pt x="30" y="41"/>
                        <a:pt x="30" y="41"/>
                        <a:pt x="30" y="41"/>
                      </a:cubicBezTo>
                      <a:cubicBezTo>
                        <a:pt x="30" y="41"/>
                        <a:pt x="30" y="41"/>
                        <a:pt x="30" y="41"/>
                      </a:cubicBezTo>
                      <a:cubicBezTo>
                        <a:pt x="30" y="41"/>
                        <a:pt x="30" y="41"/>
                        <a:pt x="30" y="41"/>
                      </a:cubicBezTo>
                      <a:cubicBezTo>
                        <a:pt x="31" y="41"/>
                        <a:pt x="31" y="41"/>
                        <a:pt x="31" y="41"/>
                      </a:cubicBezTo>
                      <a:cubicBezTo>
                        <a:pt x="31" y="41"/>
                        <a:pt x="31" y="41"/>
                        <a:pt x="31" y="41"/>
                      </a:cubicBezTo>
                      <a:cubicBezTo>
                        <a:pt x="31" y="41"/>
                        <a:pt x="31" y="41"/>
                        <a:pt x="31" y="41"/>
                      </a:cubicBezTo>
                      <a:cubicBezTo>
                        <a:pt x="31" y="41"/>
                        <a:pt x="31" y="41"/>
                        <a:pt x="31" y="41"/>
                      </a:cubicBezTo>
                      <a:cubicBezTo>
                        <a:pt x="31" y="41"/>
                        <a:pt x="31" y="41"/>
                        <a:pt x="31" y="41"/>
                      </a:cubicBezTo>
                      <a:cubicBezTo>
                        <a:pt x="32" y="41"/>
                        <a:pt x="32" y="41"/>
                        <a:pt x="32" y="41"/>
                      </a:cubicBezTo>
                      <a:cubicBezTo>
                        <a:pt x="32" y="41"/>
                        <a:pt x="32" y="41"/>
                        <a:pt x="32" y="41"/>
                      </a:cubicBezTo>
                      <a:cubicBezTo>
                        <a:pt x="32" y="42"/>
                        <a:pt x="32" y="42"/>
                        <a:pt x="32" y="42"/>
                      </a:cubicBezTo>
                      <a:cubicBezTo>
                        <a:pt x="32" y="42"/>
                        <a:pt x="32" y="42"/>
                        <a:pt x="32" y="42"/>
                      </a:cubicBezTo>
                      <a:cubicBezTo>
                        <a:pt x="32" y="42"/>
                        <a:pt x="32" y="42"/>
                        <a:pt x="32" y="42"/>
                      </a:cubicBezTo>
                      <a:cubicBezTo>
                        <a:pt x="32" y="43"/>
                        <a:pt x="32" y="43"/>
                        <a:pt x="32" y="43"/>
                      </a:cubicBezTo>
                      <a:cubicBezTo>
                        <a:pt x="32" y="44"/>
                        <a:pt x="32" y="44"/>
                        <a:pt x="32" y="44"/>
                      </a:cubicBezTo>
                      <a:cubicBezTo>
                        <a:pt x="32" y="44"/>
                        <a:pt x="32" y="44"/>
                        <a:pt x="32" y="44"/>
                      </a:cubicBezTo>
                      <a:cubicBezTo>
                        <a:pt x="31" y="45"/>
                        <a:pt x="31" y="45"/>
                        <a:pt x="31" y="45"/>
                      </a:cubicBezTo>
                      <a:cubicBezTo>
                        <a:pt x="31" y="45"/>
                        <a:pt x="31" y="45"/>
                        <a:pt x="31" y="45"/>
                      </a:cubicBezTo>
                      <a:cubicBezTo>
                        <a:pt x="30" y="46"/>
                        <a:pt x="30" y="46"/>
                        <a:pt x="30" y="46"/>
                      </a:cubicBezTo>
                      <a:cubicBezTo>
                        <a:pt x="30" y="46"/>
                        <a:pt x="30" y="46"/>
                        <a:pt x="30" y="46"/>
                      </a:cubicBezTo>
                      <a:cubicBezTo>
                        <a:pt x="30" y="47"/>
                        <a:pt x="30" y="47"/>
                        <a:pt x="30" y="47"/>
                      </a:cubicBezTo>
                      <a:cubicBezTo>
                        <a:pt x="30" y="48"/>
                        <a:pt x="30" y="48"/>
                        <a:pt x="30" y="48"/>
                      </a:cubicBezTo>
                      <a:cubicBezTo>
                        <a:pt x="30" y="48"/>
                        <a:pt x="30" y="48"/>
                        <a:pt x="30" y="48"/>
                      </a:cubicBezTo>
                      <a:cubicBezTo>
                        <a:pt x="30" y="48"/>
                        <a:pt x="30" y="48"/>
                        <a:pt x="30" y="48"/>
                      </a:cubicBezTo>
                      <a:cubicBezTo>
                        <a:pt x="30" y="49"/>
                        <a:pt x="30" y="49"/>
                        <a:pt x="30" y="49"/>
                      </a:cubicBezTo>
                      <a:cubicBezTo>
                        <a:pt x="30" y="50"/>
                        <a:pt x="30" y="50"/>
                        <a:pt x="30" y="50"/>
                      </a:cubicBezTo>
                      <a:cubicBezTo>
                        <a:pt x="31" y="50"/>
                        <a:pt x="31" y="50"/>
                        <a:pt x="31" y="50"/>
                      </a:cubicBezTo>
                      <a:cubicBezTo>
                        <a:pt x="31" y="51"/>
                        <a:pt x="31" y="51"/>
                        <a:pt x="31" y="51"/>
                      </a:cubicBezTo>
                      <a:cubicBezTo>
                        <a:pt x="31" y="51"/>
                        <a:pt x="32" y="51"/>
                        <a:pt x="32" y="52"/>
                      </a:cubicBezTo>
                      <a:cubicBezTo>
                        <a:pt x="32" y="53"/>
                        <a:pt x="32" y="53"/>
                        <a:pt x="32" y="53"/>
                      </a:cubicBezTo>
                      <a:cubicBezTo>
                        <a:pt x="33" y="53"/>
                        <a:pt x="33" y="53"/>
                        <a:pt x="33" y="53"/>
                      </a:cubicBezTo>
                      <a:cubicBezTo>
                        <a:pt x="33" y="54"/>
                        <a:pt x="33" y="54"/>
                        <a:pt x="34" y="54"/>
                      </a:cubicBezTo>
                      <a:cubicBezTo>
                        <a:pt x="34" y="55"/>
                        <a:pt x="34" y="55"/>
                        <a:pt x="35" y="55"/>
                      </a:cubicBezTo>
                      <a:cubicBezTo>
                        <a:pt x="35" y="56"/>
                        <a:pt x="36" y="56"/>
                        <a:pt x="37" y="56"/>
                      </a:cubicBezTo>
                      <a:cubicBezTo>
                        <a:pt x="37" y="57"/>
                        <a:pt x="37" y="57"/>
                        <a:pt x="38" y="57"/>
                      </a:cubicBezTo>
                      <a:cubicBezTo>
                        <a:pt x="38" y="58"/>
                        <a:pt x="38" y="58"/>
                        <a:pt x="38" y="58"/>
                      </a:cubicBezTo>
                      <a:cubicBezTo>
                        <a:pt x="38" y="58"/>
                        <a:pt x="38" y="58"/>
                        <a:pt x="38" y="58"/>
                      </a:cubicBezTo>
                      <a:cubicBezTo>
                        <a:pt x="38" y="58"/>
                        <a:pt x="38" y="59"/>
                        <a:pt x="38" y="59"/>
                      </a:cubicBezTo>
                      <a:cubicBezTo>
                        <a:pt x="38" y="59"/>
                        <a:pt x="38" y="59"/>
                        <a:pt x="38" y="59"/>
                      </a:cubicBezTo>
                      <a:cubicBezTo>
                        <a:pt x="38" y="60"/>
                        <a:pt x="38" y="60"/>
                        <a:pt x="38" y="60"/>
                      </a:cubicBezTo>
                      <a:cubicBezTo>
                        <a:pt x="38" y="61"/>
                        <a:pt x="38" y="61"/>
                        <a:pt x="38" y="61"/>
                      </a:cubicBezTo>
                      <a:cubicBezTo>
                        <a:pt x="38" y="61"/>
                        <a:pt x="38" y="61"/>
                        <a:pt x="38" y="61"/>
                      </a:cubicBezTo>
                      <a:cubicBezTo>
                        <a:pt x="38" y="61"/>
                        <a:pt x="38" y="61"/>
                        <a:pt x="38" y="61"/>
                      </a:cubicBezTo>
                      <a:cubicBezTo>
                        <a:pt x="38" y="61"/>
                        <a:pt x="38" y="62"/>
                        <a:pt x="38" y="62"/>
                      </a:cubicBezTo>
                      <a:cubicBezTo>
                        <a:pt x="38" y="62"/>
                        <a:pt x="38" y="63"/>
                        <a:pt x="38" y="63"/>
                      </a:cubicBezTo>
                      <a:cubicBezTo>
                        <a:pt x="38" y="63"/>
                        <a:pt x="38" y="64"/>
                        <a:pt x="38" y="64"/>
                      </a:cubicBezTo>
                      <a:cubicBezTo>
                        <a:pt x="38" y="64"/>
                        <a:pt x="38" y="64"/>
                        <a:pt x="38" y="64"/>
                      </a:cubicBezTo>
                      <a:cubicBezTo>
                        <a:pt x="38" y="65"/>
                        <a:pt x="38" y="65"/>
                        <a:pt x="38" y="65"/>
                      </a:cubicBezTo>
                      <a:cubicBezTo>
                        <a:pt x="38" y="66"/>
                        <a:pt x="38" y="66"/>
                        <a:pt x="38" y="66"/>
                      </a:cubicBezTo>
                      <a:cubicBezTo>
                        <a:pt x="38" y="66"/>
                        <a:pt x="38" y="66"/>
                        <a:pt x="38" y="66"/>
                      </a:cubicBezTo>
                      <a:cubicBezTo>
                        <a:pt x="38" y="66"/>
                        <a:pt x="38" y="66"/>
                        <a:pt x="38" y="66"/>
                      </a:cubicBezTo>
                      <a:cubicBezTo>
                        <a:pt x="38" y="66"/>
                        <a:pt x="38" y="67"/>
                        <a:pt x="38" y="67"/>
                      </a:cubicBezTo>
                      <a:cubicBezTo>
                        <a:pt x="38" y="67"/>
                        <a:pt x="38" y="67"/>
                        <a:pt x="38" y="67"/>
                      </a:cubicBezTo>
                      <a:cubicBezTo>
                        <a:pt x="38" y="68"/>
                        <a:pt x="38" y="68"/>
                        <a:pt x="38" y="68"/>
                      </a:cubicBezTo>
                      <a:cubicBezTo>
                        <a:pt x="39" y="69"/>
                        <a:pt x="39" y="69"/>
                        <a:pt x="39" y="69"/>
                      </a:cubicBezTo>
                      <a:cubicBezTo>
                        <a:pt x="39" y="69"/>
                        <a:pt x="39" y="69"/>
                        <a:pt x="39" y="69"/>
                      </a:cubicBezTo>
                      <a:cubicBezTo>
                        <a:pt x="39" y="70"/>
                        <a:pt x="39" y="70"/>
                        <a:pt x="39" y="70"/>
                      </a:cubicBezTo>
                      <a:cubicBezTo>
                        <a:pt x="39" y="70"/>
                        <a:pt x="39" y="70"/>
                        <a:pt x="39" y="70"/>
                      </a:cubicBezTo>
                      <a:cubicBezTo>
                        <a:pt x="40" y="70"/>
                        <a:pt x="40" y="70"/>
                        <a:pt x="40" y="70"/>
                      </a:cubicBezTo>
                      <a:cubicBezTo>
                        <a:pt x="40" y="71"/>
                        <a:pt x="40" y="71"/>
                        <a:pt x="40" y="71"/>
                      </a:cubicBezTo>
                      <a:cubicBezTo>
                        <a:pt x="40" y="71"/>
                        <a:pt x="40" y="71"/>
                        <a:pt x="40" y="71"/>
                      </a:cubicBezTo>
                      <a:cubicBezTo>
                        <a:pt x="39" y="71"/>
                        <a:pt x="39" y="71"/>
                        <a:pt x="39" y="71"/>
                      </a:cubicBezTo>
                      <a:cubicBezTo>
                        <a:pt x="39" y="71"/>
                        <a:pt x="39" y="71"/>
                        <a:pt x="39" y="71"/>
                      </a:cubicBezTo>
                      <a:cubicBezTo>
                        <a:pt x="40" y="72"/>
                        <a:pt x="40" y="72"/>
                        <a:pt x="40" y="72"/>
                      </a:cubicBezTo>
                      <a:cubicBezTo>
                        <a:pt x="40" y="72"/>
                        <a:pt x="40" y="72"/>
                        <a:pt x="40" y="72"/>
                      </a:cubicBezTo>
                      <a:cubicBezTo>
                        <a:pt x="40" y="73"/>
                        <a:pt x="40" y="73"/>
                        <a:pt x="40" y="73"/>
                      </a:cubicBezTo>
                      <a:cubicBezTo>
                        <a:pt x="41" y="73"/>
                        <a:pt x="41" y="73"/>
                        <a:pt x="41" y="73"/>
                      </a:cubicBezTo>
                      <a:cubicBezTo>
                        <a:pt x="41" y="74"/>
                        <a:pt x="41" y="74"/>
                        <a:pt x="41" y="74"/>
                      </a:cubicBezTo>
                      <a:cubicBezTo>
                        <a:pt x="41" y="74"/>
                        <a:pt x="41" y="74"/>
                        <a:pt x="41" y="74"/>
                      </a:cubicBezTo>
                      <a:cubicBezTo>
                        <a:pt x="40" y="74"/>
                        <a:pt x="39" y="74"/>
                        <a:pt x="38" y="74"/>
                      </a:cubicBezTo>
                      <a:cubicBezTo>
                        <a:pt x="23" y="74"/>
                        <a:pt x="9" y="63"/>
                        <a:pt x="5" y="49"/>
                      </a:cubicBezTo>
                      <a:cubicBezTo>
                        <a:pt x="4" y="45"/>
                        <a:pt x="3" y="42"/>
                        <a:pt x="3" y="39"/>
                      </a:cubicBezTo>
                      <a:cubicBezTo>
                        <a:pt x="3" y="32"/>
                        <a:pt x="6" y="25"/>
                        <a:pt x="10" y="19"/>
                      </a:cubicBezTo>
                      <a:cubicBezTo>
                        <a:pt x="10" y="19"/>
                        <a:pt x="10" y="19"/>
                        <a:pt x="10" y="19"/>
                      </a:cubicBezTo>
                      <a:cubicBezTo>
                        <a:pt x="10" y="18"/>
                        <a:pt x="10" y="18"/>
                        <a:pt x="10" y="18"/>
                      </a:cubicBezTo>
                      <a:cubicBezTo>
                        <a:pt x="10" y="18"/>
                        <a:pt x="10" y="18"/>
                        <a:pt x="10" y="18"/>
                      </a:cubicBezTo>
                      <a:cubicBezTo>
                        <a:pt x="11" y="18"/>
                        <a:pt x="11" y="18"/>
                        <a:pt x="11" y="18"/>
                      </a:cubicBezTo>
                      <a:cubicBezTo>
                        <a:pt x="11" y="18"/>
                        <a:pt x="11" y="18"/>
                        <a:pt x="11" y="18"/>
                      </a:cubicBezTo>
                      <a:cubicBezTo>
                        <a:pt x="11" y="17"/>
                        <a:pt x="11" y="17"/>
                        <a:pt x="11" y="17"/>
                      </a:cubicBezTo>
                      <a:cubicBezTo>
                        <a:pt x="12" y="17"/>
                        <a:pt x="12" y="17"/>
                        <a:pt x="12" y="17"/>
                      </a:cubicBezTo>
                      <a:cubicBezTo>
                        <a:pt x="12" y="17"/>
                        <a:pt x="12" y="17"/>
                        <a:pt x="12" y="17"/>
                      </a:cubicBezTo>
                      <a:cubicBezTo>
                        <a:pt x="12" y="17"/>
                        <a:pt x="12" y="17"/>
                        <a:pt x="12" y="17"/>
                      </a:cubicBezTo>
                      <a:cubicBezTo>
                        <a:pt x="13" y="17"/>
                        <a:pt x="13" y="17"/>
                        <a:pt x="13" y="17"/>
                      </a:cubicBezTo>
                      <a:cubicBezTo>
                        <a:pt x="14" y="16"/>
                        <a:pt x="14" y="16"/>
                        <a:pt x="14" y="16"/>
                      </a:cubicBezTo>
                      <a:cubicBezTo>
                        <a:pt x="14" y="16"/>
                        <a:pt x="14" y="16"/>
                        <a:pt x="14" y="16"/>
                      </a:cubicBezTo>
                      <a:cubicBezTo>
                        <a:pt x="14" y="16"/>
                        <a:pt x="14" y="16"/>
                        <a:pt x="14" y="16"/>
                      </a:cubicBezTo>
                      <a:cubicBezTo>
                        <a:pt x="15" y="16"/>
                        <a:pt x="15" y="16"/>
                        <a:pt x="15" y="16"/>
                      </a:cubicBezTo>
                      <a:cubicBezTo>
                        <a:pt x="15" y="16"/>
                        <a:pt x="15" y="16"/>
                        <a:pt x="15" y="16"/>
                      </a:cubicBezTo>
                      <a:moveTo>
                        <a:pt x="13" y="14"/>
                      </a:moveTo>
                      <a:cubicBezTo>
                        <a:pt x="14" y="14"/>
                        <a:pt x="14" y="14"/>
                        <a:pt x="14" y="14"/>
                      </a:cubicBezTo>
                      <a:cubicBezTo>
                        <a:pt x="14" y="14"/>
                        <a:pt x="14" y="14"/>
                        <a:pt x="14" y="14"/>
                      </a:cubicBezTo>
                      <a:cubicBezTo>
                        <a:pt x="13" y="14"/>
                        <a:pt x="13" y="14"/>
                        <a:pt x="13" y="14"/>
                      </a:cubicBezTo>
                      <a:moveTo>
                        <a:pt x="46" y="6"/>
                      </a:moveTo>
                      <a:cubicBezTo>
                        <a:pt x="47" y="6"/>
                        <a:pt x="47" y="6"/>
                        <a:pt x="47" y="6"/>
                      </a:cubicBezTo>
                      <a:cubicBezTo>
                        <a:pt x="47" y="6"/>
                        <a:pt x="47" y="6"/>
                        <a:pt x="47" y="6"/>
                      </a:cubicBezTo>
                      <a:cubicBezTo>
                        <a:pt x="48" y="6"/>
                        <a:pt x="48" y="6"/>
                        <a:pt x="48" y="6"/>
                      </a:cubicBezTo>
                      <a:cubicBezTo>
                        <a:pt x="48" y="6"/>
                        <a:pt x="48" y="6"/>
                        <a:pt x="48" y="6"/>
                      </a:cubicBezTo>
                      <a:cubicBezTo>
                        <a:pt x="49" y="6"/>
                        <a:pt x="49" y="6"/>
                        <a:pt x="49" y="6"/>
                      </a:cubicBezTo>
                      <a:cubicBezTo>
                        <a:pt x="49" y="6"/>
                        <a:pt x="50" y="6"/>
                        <a:pt x="50" y="6"/>
                      </a:cubicBezTo>
                      <a:cubicBezTo>
                        <a:pt x="50" y="6"/>
                        <a:pt x="50" y="6"/>
                        <a:pt x="50" y="6"/>
                      </a:cubicBezTo>
                      <a:cubicBezTo>
                        <a:pt x="51" y="7"/>
                        <a:pt x="51" y="7"/>
                        <a:pt x="51" y="7"/>
                      </a:cubicBezTo>
                      <a:cubicBezTo>
                        <a:pt x="51" y="7"/>
                        <a:pt x="51" y="7"/>
                        <a:pt x="51" y="7"/>
                      </a:cubicBezTo>
                      <a:cubicBezTo>
                        <a:pt x="52" y="7"/>
                        <a:pt x="52" y="7"/>
                        <a:pt x="52" y="7"/>
                      </a:cubicBezTo>
                      <a:cubicBezTo>
                        <a:pt x="53" y="7"/>
                        <a:pt x="53" y="7"/>
                        <a:pt x="53" y="7"/>
                      </a:cubicBezTo>
                      <a:cubicBezTo>
                        <a:pt x="54" y="8"/>
                        <a:pt x="54" y="8"/>
                        <a:pt x="54" y="8"/>
                      </a:cubicBezTo>
                      <a:cubicBezTo>
                        <a:pt x="54" y="9"/>
                        <a:pt x="54" y="9"/>
                        <a:pt x="54" y="9"/>
                      </a:cubicBezTo>
                      <a:cubicBezTo>
                        <a:pt x="55" y="10"/>
                        <a:pt x="55" y="10"/>
                        <a:pt x="55" y="10"/>
                      </a:cubicBezTo>
                      <a:cubicBezTo>
                        <a:pt x="55" y="10"/>
                        <a:pt x="55" y="10"/>
                        <a:pt x="55" y="10"/>
                      </a:cubicBezTo>
                      <a:cubicBezTo>
                        <a:pt x="55" y="10"/>
                        <a:pt x="55" y="10"/>
                        <a:pt x="55" y="10"/>
                      </a:cubicBezTo>
                      <a:cubicBezTo>
                        <a:pt x="54" y="10"/>
                        <a:pt x="54" y="10"/>
                        <a:pt x="54" y="10"/>
                      </a:cubicBezTo>
                      <a:cubicBezTo>
                        <a:pt x="54" y="11"/>
                        <a:pt x="54" y="11"/>
                        <a:pt x="54" y="11"/>
                      </a:cubicBezTo>
                      <a:cubicBezTo>
                        <a:pt x="54" y="11"/>
                        <a:pt x="54" y="11"/>
                        <a:pt x="54" y="11"/>
                      </a:cubicBezTo>
                      <a:cubicBezTo>
                        <a:pt x="54" y="12"/>
                        <a:pt x="54" y="12"/>
                        <a:pt x="54" y="12"/>
                      </a:cubicBezTo>
                      <a:cubicBezTo>
                        <a:pt x="55" y="13"/>
                        <a:pt x="55" y="13"/>
                        <a:pt x="55" y="13"/>
                      </a:cubicBezTo>
                      <a:cubicBezTo>
                        <a:pt x="55" y="13"/>
                        <a:pt x="56" y="14"/>
                        <a:pt x="56" y="14"/>
                      </a:cubicBezTo>
                      <a:cubicBezTo>
                        <a:pt x="57" y="14"/>
                        <a:pt x="57" y="14"/>
                        <a:pt x="57" y="14"/>
                      </a:cubicBezTo>
                      <a:cubicBezTo>
                        <a:pt x="57" y="14"/>
                        <a:pt x="57" y="14"/>
                        <a:pt x="57" y="14"/>
                      </a:cubicBezTo>
                      <a:cubicBezTo>
                        <a:pt x="57" y="13"/>
                        <a:pt x="57" y="13"/>
                        <a:pt x="57" y="13"/>
                      </a:cubicBezTo>
                      <a:cubicBezTo>
                        <a:pt x="58" y="13"/>
                        <a:pt x="58" y="13"/>
                        <a:pt x="58" y="13"/>
                      </a:cubicBezTo>
                      <a:cubicBezTo>
                        <a:pt x="59" y="13"/>
                        <a:pt x="59" y="13"/>
                        <a:pt x="59" y="13"/>
                      </a:cubicBezTo>
                      <a:cubicBezTo>
                        <a:pt x="59" y="13"/>
                        <a:pt x="59" y="13"/>
                        <a:pt x="59" y="13"/>
                      </a:cubicBezTo>
                      <a:cubicBezTo>
                        <a:pt x="60" y="13"/>
                        <a:pt x="60" y="13"/>
                        <a:pt x="60" y="13"/>
                      </a:cubicBezTo>
                      <a:cubicBezTo>
                        <a:pt x="61" y="13"/>
                        <a:pt x="61" y="13"/>
                        <a:pt x="61" y="13"/>
                      </a:cubicBezTo>
                      <a:cubicBezTo>
                        <a:pt x="61" y="13"/>
                        <a:pt x="61" y="13"/>
                        <a:pt x="61" y="13"/>
                      </a:cubicBezTo>
                      <a:cubicBezTo>
                        <a:pt x="61" y="13"/>
                        <a:pt x="62" y="13"/>
                        <a:pt x="62" y="14"/>
                      </a:cubicBezTo>
                      <a:cubicBezTo>
                        <a:pt x="62" y="14"/>
                        <a:pt x="62" y="14"/>
                        <a:pt x="62" y="14"/>
                      </a:cubicBezTo>
                      <a:cubicBezTo>
                        <a:pt x="67" y="18"/>
                        <a:pt x="70" y="23"/>
                        <a:pt x="72" y="29"/>
                      </a:cubicBezTo>
                      <a:cubicBezTo>
                        <a:pt x="73" y="32"/>
                        <a:pt x="73" y="36"/>
                        <a:pt x="73" y="39"/>
                      </a:cubicBezTo>
                      <a:cubicBezTo>
                        <a:pt x="73" y="54"/>
                        <a:pt x="63" y="68"/>
                        <a:pt x="48" y="72"/>
                      </a:cubicBezTo>
                      <a:cubicBezTo>
                        <a:pt x="46" y="73"/>
                        <a:pt x="45" y="73"/>
                        <a:pt x="43" y="73"/>
                      </a:cubicBezTo>
                      <a:cubicBezTo>
                        <a:pt x="43" y="73"/>
                        <a:pt x="43" y="73"/>
                        <a:pt x="43" y="73"/>
                      </a:cubicBezTo>
                      <a:cubicBezTo>
                        <a:pt x="43" y="73"/>
                        <a:pt x="43" y="73"/>
                        <a:pt x="43" y="73"/>
                      </a:cubicBezTo>
                      <a:cubicBezTo>
                        <a:pt x="43" y="72"/>
                        <a:pt x="43" y="72"/>
                        <a:pt x="43" y="72"/>
                      </a:cubicBezTo>
                      <a:cubicBezTo>
                        <a:pt x="44" y="72"/>
                        <a:pt x="44" y="72"/>
                        <a:pt x="44" y="72"/>
                      </a:cubicBezTo>
                      <a:cubicBezTo>
                        <a:pt x="44" y="71"/>
                        <a:pt x="44" y="71"/>
                        <a:pt x="44" y="71"/>
                      </a:cubicBezTo>
                      <a:cubicBezTo>
                        <a:pt x="43" y="71"/>
                        <a:pt x="43" y="71"/>
                        <a:pt x="43" y="71"/>
                      </a:cubicBezTo>
                      <a:cubicBezTo>
                        <a:pt x="43" y="70"/>
                        <a:pt x="43" y="70"/>
                        <a:pt x="43" y="70"/>
                      </a:cubicBezTo>
                      <a:cubicBezTo>
                        <a:pt x="43" y="70"/>
                        <a:pt x="43" y="70"/>
                        <a:pt x="43" y="70"/>
                      </a:cubicBezTo>
                      <a:cubicBezTo>
                        <a:pt x="44" y="70"/>
                        <a:pt x="44" y="70"/>
                        <a:pt x="44" y="70"/>
                      </a:cubicBezTo>
                      <a:cubicBezTo>
                        <a:pt x="44" y="69"/>
                        <a:pt x="44" y="69"/>
                        <a:pt x="44" y="69"/>
                      </a:cubicBezTo>
                      <a:cubicBezTo>
                        <a:pt x="43" y="69"/>
                        <a:pt x="43" y="69"/>
                        <a:pt x="43" y="69"/>
                      </a:cubicBezTo>
                      <a:cubicBezTo>
                        <a:pt x="44" y="69"/>
                        <a:pt x="44" y="69"/>
                        <a:pt x="44" y="69"/>
                      </a:cubicBezTo>
                      <a:cubicBezTo>
                        <a:pt x="44" y="69"/>
                        <a:pt x="44" y="69"/>
                        <a:pt x="44" y="69"/>
                      </a:cubicBezTo>
                      <a:cubicBezTo>
                        <a:pt x="44" y="68"/>
                        <a:pt x="44" y="68"/>
                        <a:pt x="44" y="68"/>
                      </a:cubicBezTo>
                      <a:cubicBezTo>
                        <a:pt x="45" y="67"/>
                        <a:pt x="45" y="67"/>
                        <a:pt x="45" y="67"/>
                      </a:cubicBezTo>
                      <a:cubicBezTo>
                        <a:pt x="45" y="67"/>
                        <a:pt x="45" y="67"/>
                        <a:pt x="46" y="67"/>
                      </a:cubicBezTo>
                      <a:cubicBezTo>
                        <a:pt x="46" y="67"/>
                        <a:pt x="46" y="67"/>
                        <a:pt x="46" y="67"/>
                      </a:cubicBezTo>
                      <a:cubicBezTo>
                        <a:pt x="47" y="67"/>
                        <a:pt x="47" y="67"/>
                        <a:pt x="47" y="67"/>
                      </a:cubicBezTo>
                      <a:cubicBezTo>
                        <a:pt x="47" y="66"/>
                        <a:pt x="47" y="66"/>
                        <a:pt x="47" y="66"/>
                      </a:cubicBezTo>
                      <a:cubicBezTo>
                        <a:pt x="47" y="66"/>
                        <a:pt x="46" y="65"/>
                        <a:pt x="46" y="65"/>
                      </a:cubicBezTo>
                      <a:cubicBezTo>
                        <a:pt x="46" y="65"/>
                        <a:pt x="46" y="65"/>
                        <a:pt x="46" y="65"/>
                      </a:cubicBezTo>
                      <a:cubicBezTo>
                        <a:pt x="47" y="65"/>
                        <a:pt x="47" y="65"/>
                        <a:pt x="47" y="65"/>
                      </a:cubicBezTo>
                      <a:cubicBezTo>
                        <a:pt x="48" y="65"/>
                        <a:pt x="48" y="65"/>
                        <a:pt x="48" y="65"/>
                      </a:cubicBezTo>
                      <a:cubicBezTo>
                        <a:pt x="48" y="64"/>
                        <a:pt x="48" y="64"/>
                        <a:pt x="48" y="64"/>
                      </a:cubicBezTo>
                      <a:cubicBezTo>
                        <a:pt x="49" y="64"/>
                        <a:pt x="49" y="64"/>
                        <a:pt x="49" y="63"/>
                      </a:cubicBezTo>
                      <a:cubicBezTo>
                        <a:pt x="50" y="63"/>
                        <a:pt x="50" y="63"/>
                        <a:pt x="50" y="63"/>
                      </a:cubicBezTo>
                      <a:cubicBezTo>
                        <a:pt x="50" y="62"/>
                        <a:pt x="50" y="62"/>
                        <a:pt x="50" y="62"/>
                      </a:cubicBezTo>
                      <a:cubicBezTo>
                        <a:pt x="50" y="62"/>
                        <a:pt x="50" y="62"/>
                        <a:pt x="50" y="62"/>
                      </a:cubicBezTo>
                      <a:cubicBezTo>
                        <a:pt x="50" y="61"/>
                        <a:pt x="50" y="61"/>
                        <a:pt x="50" y="61"/>
                      </a:cubicBezTo>
                      <a:cubicBezTo>
                        <a:pt x="51" y="61"/>
                        <a:pt x="51" y="61"/>
                        <a:pt x="51" y="61"/>
                      </a:cubicBezTo>
                      <a:cubicBezTo>
                        <a:pt x="50" y="60"/>
                        <a:pt x="50" y="60"/>
                        <a:pt x="50" y="60"/>
                      </a:cubicBezTo>
                      <a:cubicBezTo>
                        <a:pt x="51" y="59"/>
                        <a:pt x="51" y="59"/>
                        <a:pt x="51" y="59"/>
                      </a:cubicBezTo>
                      <a:cubicBezTo>
                        <a:pt x="51" y="59"/>
                        <a:pt x="51" y="59"/>
                        <a:pt x="52" y="59"/>
                      </a:cubicBezTo>
                      <a:cubicBezTo>
                        <a:pt x="52" y="59"/>
                        <a:pt x="52" y="59"/>
                        <a:pt x="53" y="58"/>
                      </a:cubicBezTo>
                      <a:cubicBezTo>
                        <a:pt x="53" y="58"/>
                        <a:pt x="53" y="58"/>
                        <a:pt x="53" y="58"/>
                      </a:cubicBezTo>
                      <a:cubicBezTo>
                        <a:pt x="54" y="58"/>
                        <a:pt x="54" y="58"/>
                        <a:pt x="54" y="58"/>
                      </a:cubicBezTo>
                      <a:cubicBezTo>
                        <a:pt x="54" y="57"/>
                        <a:pt x="54" y="57"/>
                        <a:pt x="54" y="57"/>
                      </a:cubicBezTo>
                      <a:cubicBezTo>
                        <a:pt x="55" y="57"/>
                        <a:pt x="55" y="57"/>
                        <a:pt x="55" y="57"/>
                      </a:cubicBezTo>
                      <a:cubicBezTo>
                        <a:pt x="55" y="57"/>
                        <a:pt x="55" y="57"/>
                        <a:pt x="55" y="57"/>
                      </a:cubicBezTo>
                      <a:cubicBezTo>
                        <a:pt x="55" y="56"/>
                        <a:pt x="55" y="56"/>
                        <a:pt x="55" y="56"/>
                      </a:cubicBezTo>
                      <a:cubicBezTo>
                        <a:pt x="55" y="56"/>
                        <a:pt x="55" y="56"/>
                        <a:pt x="55" y="56"/>
                      </a:cubicBezTo>
                      <a:cubicBezTo>
                        <a:pt x="55" y="55"/>
                        <a:pt x="55" y="55"/>
                        <a:pt x="55" y="55"/>
                      </a:cubicBezTo>
                      <a:cubicBezTo>
                        <a:pt x="55" y="55"/>
                        <a:pt x="55" y="55"/>
                        <a:pt x="55" y="55"/>
                      </a:cubicBezTo>
                      <a:cubicBezTo>
                        <a:pt x="56" y="55"/>
                        <a:pt x="56" y="55"/>
                        <a:pt x="56" y="55"/>
                      </a:cubicBezTo>
                      <a:cubicBezTo>
                        <a:pt x="56" y="54"/>
                        <a:pt x="56" y="54"/>
                        <a:pt x="56" y="54"/>
                      </a:cubicBezTo>
                      <a:cubicBezTo>
                        <a:pt x="56" y="53"/>
                        <a:pt x="56" y="53"/>
                        <a:pt x="56" y="53"/>
                      </a:cubicBezTo>
                      <a:cubicBezTo>
                        <a:pt x="57" y="52"/>
                        <a:pt x="57" y="52"/>
                        <a:pt x="57" y="52"/>
                      </a:cubicBezTo>
                      <a:cubicBezTo>
                        <a:pt x="57" y="51"/>
                        <a:pt x="57" y="51"/>
                        <a:pt x="57" y="51"/>
                      </a:cubicBezTo>
                      <a:cubicBezTo>
                        <a:pt x="58" y="51"/>
                        <a:pt x="58" y="51"/>
                        <a:pt x="58" y="51"/>
                      </a:cubicBezTo>
                      <a:cubicBezTo>
                        <a:pt x="58" y="50"/>
                        <a:pt x="58" y="50"/>
                        <a:pt x="58" y="50"/>
                      </a:cubicBezTo>
                      <a:cubicBezTo>
                        <a:pt x="58" y="50"/>
                        <a:pt x="58" y="50"/>
                        <a:pt x="58" y="50"/>
                      </a:cubicBezTo>
                      <a:cubicBezTo>
                        <a:pt x="58" y="50"/>
                        <a:pt x="58" y="50"/>
                        <a:pt x="58" y="50"/>
                      </a:cubicBezTo>
                      <a:cubicBezTo>
                        <a:pt x="58" y="49"/>
                        <a:pt x="58" y="49"/>
                        <a:pt x="59" y="49"/>
                      </a:cubicBezTo>
                      <a:cubicBezTo>
                        <a:pt x="59" y="49"/>
                        <a:pt x="59" y="49"/>
                        <a:pt x="59" y="49"/>
                      </a:cubicBezTo>
                      <a:cubicBezTo>
                        <a:pt x="58" y="48"/>
                        <a:pt x="58" y="48"/>
                        <a:pt x="58" y="48"/>
                      </a:cubicBezTo>
                      <a:cubicBezTo>
                        <a:pt x="58" y="48"/>
                        <a:pt x="57" y="48"/>
                        <a:pt x="57" y="48"/>
                      </a:cubicBezTo>
                      <a:cubicBezTo>
                        <a:pt x="56" y="48"/>
                        <a:pt x="56" y="47"/>
                        <a:pt x="56" y="47"/>
                      </a:cubicBezTo>
                      <a:cubicBezTo>
                        <a:pt x="55" y="47"/>
                        <a:pt x="55" y="47"/>
                        <a:pt x="55" y="47"/>
                      </a:cubicBezTo>
                      <a:cubicBezTo>
                        <a:pt x="54" y="47"/>
                        <a:pt x="54" y="47"/>
                        <a:pt x="54" y="47"/>
                      </a:cubicBezTo>
                      <a:cubicBezTo>
                        <a:pt x="54" y="47"/>
                        <a:pt x="54" y="47"/>
                        <a:pt x="53" y="47"/>
                      </a:cubicBezTo>
                      <a:cubicBezTo>
                        <a:pt x="53" y="46"/>
                        <a:pt x="53" y="46"/>
                        <a:pt x="53" y="46"/>
                      </a:cubicBezTo>
                      <a:cubicBezTo>
                        <a:pt x="52" y="46"/>
                        <a:pt x="52" y="46"/>
                        <a:pt x="52" y="46"/>
                      </a:cubicBezTo>
                      <a:cubicBezTo>
                        <a:pt x="51" y="46"/>
                        <a:pt x="51" y="46"/>
                        <a:pt x="51" y="46"/>
                      </a:cubicBezTo>
                      <a:cubicBezTo>
                        <a:pt x="51" y="46"/>
                        <a:pt x="51" y="46"/>
                        <a:pt x="50" y="46"/>
                      </a:cubicBezTo>
                      <a:cubicBezTo>
                        <a:pt x="50" y="45"/>
                        <a:pt x="50" y="45"/>
                        <a:pt x="50" y="45"/>
                      </a:cubicBezTo>
                      <a:cubicBezTo>
                        <a:pt x="49" y="45"/>
                        <a:pt x="49" y="45"/>
                        <a:pt x="49" y="45"/>
                      </a:cubicBezTo>
                      <a:cubicBezTo>
                        <a:pt x="49" y="44"/>
                        <a:pt x="49" y="44"/>
                        <a:pt x="49" y="44"/>
                      </a:cubicBezTo>
                      <a:cubicBezTo>
                        <a:pt x="49" y="43"/>
                        <a:pt x="49" y="43"/>
                        <a:pt x="49" y="43"/>
                      </a:cubicBezTo>
                      <a:cubicBezTo>
                        <a:pt x="48" y="43"/>
                        <a:pt x="48" y="43"/>
                        <a:pt x="48" y="43"/>
                      </a:cubicBezTo>
                      <a:cubicBezTo>
                        <a:pt x="48" y="42"/>
                        <a:pt x="48" y="42"/>
                        <a:pt x="47" y="42"/>
                      </a:cubicBezTo>
                      <a:cubicBezTo>
                        <a:pt x="47" y="42"/>
                        <a:pt x="47" y="42"/>
                        <a:pt x="47" y="42"/>
                      </a:cubicBezTo>
                      <a:cubicBezTo>
                        <a:pt x="46" y="42"/>
                        <a:pt x="46" y="42"/>
                        <a:pt x="45" y="42"/>
                      </a:cubicBezTo>
                      <a:cubicBezTo>
                        <a:pt x="45" y="42"/>
                        <a:pt x="45" y="42"/>
                        <a:pt x="45" y="42"/>
                      </a:cubicBezTo>
                      <a:cubicBezTo>
                        <a:pt x="45" y="41"/>
                        <a:pt x="45" y="41"/>
                        <a:pt x="44" y="41"/>
                      </a:cubicBezTo>
                      <a:cubicBezTo>
                        <a:pt x="44" y="41"/>
                        <a:pt x="44" y="41"/>
                        <a:pt x="44" y="41"/>
                      </a:cubicBezTo>
                      <a:cubicBezTo>
                        <a:pt x="43" y="40"/>
                        <a:pt x="43" y="40"/>
                        <a:pt x="43" y="40"/>
                      </a:cubicBezTo>
                      <a:cubicBezTo>
                        <a:pt x="43" y="40"/>
                        <a:pt x="43" y="40"/>
                        <a:pt x="43" y="40"/>
                      </a:cubicBezTo>
                      <a:cubicBezTo>
                        <a:pt x="43" y="39"/>
                        <a:pt x="43" y="39"/>
                        <a:pt x="43" y="39"/>
                      </a:cubicBezTo>
                      <a:cubicBezTo>
                        <a:pt x="44" y="39"/>
                        <a:pt x="44" y="39"/>
                        <a:pt x="44" y="39"/>
                      </a:cubicBezTo>
                      <a:cubicBezTo>
                        <a:pt x="43" y="39"/>
                        <a:pt x="43" y="39"/>
                        <a:pt x="43" y="39"/>
                      </a:cubicBezTo>
                      <a:cubicBezTo>
                        <a:pt x="43" y="39"/>
                        <a:pt x="43" y="39"/>
                        <a:pt x="43" y="39"/>
                      </a:cubicBezTo>
                      <a:cubicBezTo>
                        <a:pt x="42" y="39"/>
                        <a:pt x="42" y="39"/>
                        <a:pt x="42" y="39"/>
                      </a:cubicBezTo>
                      <a:cubicBezTo>
                        <a:pt x="42" y="39"/>
                        <a:pt x="42" y="39"/>
                        <a:pt x="41" y="39"/>
                      </a:cubicBezTo>
                      <a:cubicBezTo>
                        <a:pt x="40" y="39"/>
                        <a:pt x="40" y="39"/>
                        <a:pt x="40" y="39"/>
                      </a:cubicBezTo>
                      <a:cubicBezTo>
                        <a:pt x="40" y="39"/>
                        <a:pt x="39" y="39"/>
                        <a:pt x="39" y="39"/>
                      </a:cubicBezTo>
                      <a:cubicBezTo>
                        <a:pt x="38" y="39"/>
                        <a:pt x="38" y="39"/>
                        <a:pt x="38" y="39"/>
                      </a:cubicBezTo>
                      <a:cubicBezTo>
                        <a:pt x="38" y="39"/>
                        <a:pt x="38" y="39"/>
                        <a:pt x="38" y="39"/>
                      </a:cubicBezTo>
                      <a:cubicBezTo>
                        <a:pt x="37" y="39"/>
                        <a:pt x="37" y="39"/>
                        <a:pt x="37" y="39"/>
                      </a:cubicBezTo>
                      <a:cubicBezTo>
                        <a:pt x="36" y="39"/>
                        <a:pt x="36" y="38"/>
                        <a:pt x="36" y="38"/>
                      </a:cubicBezTo>
                      <a:cubicBezTo>
                        <a:pt x="35" y="39"/>
                        <a:pt x="35" y="39"/>
                        <a:pt x="35" y="39"/>
                      </a:cubicBezTo>
                      <a:cubicBezTo>
                        <a:pt x="35" y="39"/>
                        <a:pt x="35" y="39"/>
                        <a:pt x="35" y="39"/>
                      </a:cubicBezTo>
                      <a:cubicBezTo>
                        <a:pt x="34" y="39"/>
                        <a:pt x="34" y="39"/>
                        <a:pt x="34" y="39"/>
                      </a:cubicBezTo>
                      <a:cubicBezTo>
                        <a:pt x="33" y="40"/>
                        <a:pt x="33" y="40"/>
                        <a:pt x="33" y="40"/>
                      </a:cubicBezTo>
                      <a:cubicBezTo>
                        <a:pt x="33" y="40"/>
                        <a:pt x="33" y="40"/>
                        <a:pt x="32" y="40"/>
                      </a:cubicBezTo>
                      <a:cubicBezTo>
                        <a:pt x="32" y="40"/>
                        <a:pt x="32" y="40"/>
                        <a:pt x="32" y="40"/>
                      </a:cubicBezTo>
                      <a:cubicBezTo>
                        <a:pt x="31" y="40"/>
                        <a:pt x="31" y="40"/>
                        <a:pt x="31" y="40"/>
                      </a:cubicBezTo>
                      <a:cubicBezTo>
                        <a:pt x="30" y="40"/>
                        <a:pt x="30" y="40"/>
                        <a:pt x="30" y="40"/>
                      </a:cubicBezTo>
                      <a:cubicBezTo>
                        <a:pt x="30" y="40"/>
                        <a:pt x="30" y="40"/>
                        <a:pt x="30" y="40"/>
                      </a:cubicBezTo>
                      <a:cubicBezTo>
                        <a:pt x="29" y="39"/>
                        <a:pt x="29" y="39"/>
                        <a:pt x="29" y="39"/>
                      </a:cubicBezTo>
                      <a:cubicBezTo>
                        <a:pt x="29" y="39"/>
                        <a:pt x="29" y="39"/>
                        <a:pt x="29" y="39"/>
                      </a:cubicBezTo>
                      <a:cubicBezTo>
                        <a:pt x="29" y="38"/>
                        <a:pt x="29" y="38"/>
                        <a:pt x="29" y="38"/>
                      </a:cubicBezTo>
                      <a:cubicBezTo>
                        <a:pt x="29" y="38"/>
                        <a:pt x="29" y="38"/>
                        <a:pt x="29" y="38"/>
                      </a:cubicBezTo>
                      <a:cubicBezTo>
                        <a:pt x="29" y="37"/>
                        <a:pt x="29" y="37"/>
                        <a:pt x="29" y="37"/>
                      </a:cubicBezTo>
                      <a:cubicBezTo>
                        <a:pt x="29" y="36"/>
                        <a:pt x="29" y="36"/>
                        <a:pt x="29" y="36"/>
                      </a:cubicBezTo>
                      <a:cubicBezTo>
                        <a:pt x="28" y="36"/>
                        <a:pt x="28" y="36"/>
                        <a:pt x="28" y="36"/>
                      </a:cubicBezTo>
                      <a:cubicBezTo>
                        <a:pt x="27" y="36"/>
                        <a:pt x="27" y="36"/>
                        <a:pt x="26" y="36"/>
                      </a:cubicBezTo>
                      <a:cubicBezTo>
                        <a:pt x="26" y="36"/>
                        <a:pt x="26" y="36"/>
                        <a:pt x="26" y="36"/>
                      </a:cubicBezTo>
                      <a:cubicBezTo>
                        <a:pt x="26" y="36"/>
                        <a:pt x="26" y="36"/>
                        <a:pt x="27" y="35"/>
                      </a:cubicBezTo>
                      <a:cubicBezTo>
                        <a:pt x="27" y="34"/>
                        <a:pt x="27" y="34"/>
                        <a:pt x="27" y="34"/>
                      </a:cubicBezTo>
                      <a:cubicBezTo>
                        <a:pt x="27" y="33"/>
                        <a:pt x="27" y="33"/>
                        <a:pt x="27" y="33"/>
                      </a:cubicBezTo>
                      <a:cubicBezTo>
                        <a:pt x="27" y="33"/>
                        <a:pt x="27" y="33"/>
                        <a:pt x="27" y="33"/>
                      </a:cubicBezTo>
                      <a:cubicBezTo>
                        <a:pt x="26" y="33"/>
                        <a:pt x="26" y="33"/>
                        <a:pt x="26" y="33"/>
                      </a:cubicBezTo>
                      <a:cubicBezTo>
                        <a:pt x="26" y="33"/>
                        <a:pt x="26" y="33"/>
                        <a:pt x="26" y="33"/>
                      </a:cubicBezTo>
                      <a:cubicBezTo>
                        <a:pt x="25" y="34"/>
                        <a:pt x="25" y="34"/>
                        <a:pt x="25" y="34"/>
                      </a:cubicBezTo>
                      <a:cubicBezTo>
                        <a:pt x="25" y="34"/>
                        <a:pt x="25" y="34"/>
                        <a:pt x="25" y="34"/>
                      </a:cubicBezTo>
                      <a:cubicBezTo>
                        <a:pt x="24" y="34"/>
                        <a:pt x="24" y="34"/>
                        <a:pt x="24" y="34"/>
                      </a:cubicBezTo>
                      <a:cubicBezTo>
                        <a:pt x="23" y="34"/>
                        <a:pt x="23" y="34"/>
                        <a:pt x="23" y="34"/>
                      </a:cubicBezTo>
                      <a:cubicBezTo>
                        <a:pt x="22" y="34"/>
                        <a:pt x="22" y="34"/>
                        <a:pt x="22" y="34"/>
                      </a:cubicBezTo>
                      <a:cubicBezTo>
                        <a:pt x="22" y="34"/>
                        <a:pt x="22" y="34"/>
                        <a:pt x="22" y="34"/>
                      </a:cubicBezTo>
                      <a:cubicBezTo>
                        <a:pt x="22" y="33"/>
                        <a:pt x="22" y="33"/>
                        <a:pt x="22" y="33"/>
                      </a:cubicBezTo>
                      <a:cubicBezTo>
                        <a:pt x="21" y="32"/>
                        <a:pt x="21" y="32"/>
                        <a:pt x="21" y="32"/>
                      </a:cubicBezTo>
                      <a:cubicBezTo>
                        <a:pt x="22" y="32"/>
                        <a:pt x="22" y="32"/>
                        <a:pt x="22" y="31"/>
                      </a:cubicBezTo>
                      <a:cubicBezTo>
                        <a:pt x="22" y="30"/>
                        <a:pt x="22" y="30"/>
                        <a:pt x="22" y="30"/>
                      </a:cubicBezTo>
                      <a:cubicBezTo>
                        <a:pt x="22" y="30"/>
                        <a:pt x="23" y="30"/>
                        <a:pt x="23" y="29"/>
                      </a:cubicBezTo>
                      <a:cubicBezTo>
                        <a:pt x="23" y="29"/>
                        <a:pt x="24" y="29"/>
                        <a:pt x="24" y="29"/>
                      </a:cubicBezTo>
                      <a:cubicBezTo>
                        <a:pt x="25" y="29"/>
                        <a:pt x="25" y="29"/>
                        <a:pt x="25" y="28"/>
                      </a:cubicBezTo>
                      <a:cubicBezTo>
                        <a:pt x="26" y="28"/>
                        <a:pt x="26" y="28"/>
                        <a:pt x="26" y="28"/>
                      </a:cubicBezTo>
                      <a:cubicBezTo>
                        <a:pt x="27" y="29"/>
                        <a:pt x="27" y="29"/>
                        <a:pt x="27" y="29"/>
                      </a:cubicBezTo>
                      <a:cubicBezTo>
                        <a:pt x="27" y="28"/>
                        <a:pt x="27" y="28"/>
                        <a:pt x="27" y="28"/>
                      </a:cubicBezTo>
                      <a:cubicBezTo>
                        <a:pt x="28" y="28"/>
                        <a:pt x="28" y="28"/>
                        <a:pt x="28" y="28"/>
                      </a:cubicBezTo>
                      <a:cubicBezTo>
                        <a:pt x="28" y="28"/>
                        <a:pt x="28" y="28"/>
                        <a:pt x="28" y="28"/>
                      </a:cubicBezTo>
                      <a:cubicBezTo>
                        <a:pt x="29" y="28"/>
                        <a:pt x="29" y="28"/>
                        <a:pt x="29" y="28"/>
                      </a:cubicBezTo>
                      <a:cubicBezTo>
                        <a:pt x="30" y="28"/>
                        <a:pt x="30" y="28"/>
                        <a:pt x="30" y="28"/>
                      </a:cubicBezTo>
                      <a:cubicBezTo>
                        <a:pt x="30" y="28"/>
                        <a:pt x="30" y="28"/>
                        <a:pt x="31" y="28"/>
                      </a:cubicBezTo>
                      <a:cubicBezTo>
                        <a:pt x="31" y="29"/>
                        <a:pt x="31" y="29"/>
                        <a:pt x="31" y="29"/>
                      </a:cubicBezTo>
                      <a:cubicBezTo>
                        <a:pt x="31" y="29"/>
                        <a:pt x="31" y="29"/>
                        <a:pt x="31" y="29"/>
                      </a:cubicBezTo>
                      <a:cubicBezTo>
                        <a:pt x="31" y="30"/>
                        <a:pt x="31" y="30"/>
                        <a:pt x="31" y="30"/>
                      </a:cubicBezTo>
                      <a:cubicBezTo>
                        <a:pt x="31" y="31"/>
                        <a:pt x="31" y="31"/>
                        <a:pt x="31" y="31"/>
                      </a:cubicBezTo>
                      <a:cubicBezTo>
                        <a:pt x="32" y="31"/>
                        <a:pt x="32" y="31"/>
                        <a:pt x="32" y="31"/>
                      </a:cubicBezTo>
                      <a:cubicBezTo>
                        <a:pt x="32" y="31"/>
                        <a:pt x="32" y="31"/>
                        <a:pt x="32" y="31"/>
                      </a:cubicBezTo>
                      <a:cubicBezTo>
                        <a:pt x="33" y="31"/>
                        <a:pt x="33" y="31"/>
                        <a:pt x="33" y="31"/>
                      </a:cubicBezTo>
                      <a:cubicBezTo>
                        <a:pt x="33" y="31"/>
                        <a:pt x="33" y="31"/>
                        <a:pt x="33" y="31"/>
                      </a:cubicBezTo>
                      <a:cubicBezTo>
                        <a:pt x="33" y="31"/>
                        <a:pt x="33" y="31"/>
                        <a:pt x="33" y="31"/>
                      </a:cubicBezTo>
                      <a:cubicBezTo>
                        <a:pt x="33" y="31"/>
                        <a:pt x="33" y="31"/>
                        <a:pt x="33" y="31"/>
                      </a:cubicBezTo>
                      <a:cubicBezTo>
                        <a:pt x="34" y="31"/>
                        <a:pt x="34" y="31"/>
                        <a:pt x="34" y="31"/>
                      </a:cubicBezTo>
                      <a:cubicBezTo>
                        <a:pt x="34" y="30"/>
                        <a:pt x="34" y="30"/>
                        <a:pt x="34" y="30"/>
                      </a:cubicBezTo>
                      <a:cubicBezTo>
                        <a:pt x="35" y="30"/>
                        <a:pt x="35" y="30"/>
                        <a:pt x="35" y="30"/>
                      </a:cubicBezTo>
                      <a:cubicBezTo>
                        <a:pt x="35" y="29"/>
                        <a:pt x="35" y="29"/>
                        <a:pt x="35" y="29"/>
                      </a:cubicBezTo>
                      <a:cubicBezTo>
                        <a:pt x="34" y="29"/>
                        <a:pt x="34" y="29"/>
                        <a:pt x="34" y="29"/>
                      </a:cubicBezTo>
                      <a:cubicBezTo>
                        <a:pt x="33" y="29"/>
                        <a:pt x="33" y="29"/>
                        <a:pt x="33" y="29"/>
                      </a:cubicBezTo>
                      <a:cubicBezTo>
                        <a:pt x="33" y="30"/>
                        <a:pt x="33" y="30"/>
                        <a:pt x="33" y="30"/>
                      </a:cubicBezTo>
                      <a:cubicBezTo>
                        <a:pt x="32" y="29"/>
                        <a:pt x="32" y="29"/>
                        <a:pt x="32" y="29"/>
                      </a:cubicBezTo>
                      <a:cubicBezTo>
                        <a:pt x="32" y="29"/>
                        <a:pt x="32" y="29"/>
                        <a:pt x="32" y="28"/>
                      </a:cubicBezTo>
                      <a:cubicBezTo>
                        <a:pt x="32" y="28"/>
                        <a:pt x="32" y="28"/>
                        <a:pt x="32" y="28"/>
                      </a:cubicBezTo>
                      <a:cubicBezTo>
                        <a:pt x="32" y="28"/>
                        <a:pt x="32" y="28"/>
                        <a:pt x="32" y="28"/>
                      </a:cubicBezTo>
                      <a:cubicBezTo>
                        <a:pt x="33" y="27"/>
                        <a:pt x="33" y="27"/>
                        <a:pt x="33" y="27"/>
                      </a:cubicBezTo>
                      <a:cubicBezTo>
                        <a:pt x="33" y="27"/>
                        <a:pt x="33" y="26"/>
                        <a:pt x="34" y="26"/>
                      </a:cubicBezTo>
                      <a:cubicBezTo>
                        <a:pt x="34" y="26"/>
                        <a:pt x="34" y="26"/>
                        <a:pt x="34" y="26"/>
                      </a:cubicBezTo>
                      <a:cubicBezTo>
                        <a:pt x="35" y="25"/>
                        <a:pt x="35" y="25"/>
                        <a:pt x="35" y="25"/>
                      </a:cubicBezTo>
                      <a:cubicBezTo>
                        <a:pt x="36" y="25"/>
                        <a:pt x="36" y="25"/>
                        <a:pt x="36" y="25"/>
                      </a:cubicBezTo>
                      <a:cubicBezTo>
                        <a:pt x="36" y="25"/>
                        <a:pt x="36" y="25"/>
                        <a:pt x="36" y="25"/>
                      </a:cubicBezTo>
                      <a:cubicBezTo>
                        <a:pt x="36" y="24"/>
                        <a:pt x="36" y="24"/>
                        <a:pt x="36" y="24"/>
                      </a:cubicBezTo>
                      <a:cubicBezTo>
                        <a:pt x="37" y="23"/>
                        <a:pt x="37" y="23"/>
                        <a:pt x="37" y="23"/>
                      </a:cubicBezTo>
                      <a:cubicBezTo>
                        <a:pt x="37" y="23"/>
                        <a:pt x="37" y="23"/>
                        <a:pt x="37" y="23"/>
                      </a:cubicBezTo>
                      <a:cubicBezTo>
                        <a:pt x="37" y="23"/>
                        <a:pt x="37" y="23"/>
                        <a:pt x="37" y="23"/>
                      </a:cubicBezTo>
                      <a:cubicBezTo>
                        <a:pt x="38" y="22"/>
                        <a:pt x="38" y="22"/>
                        <a:pt x="38" y="22"/>
                      </a:cubicBezTo>
                      <a:cubicBezTo>
                        <a:pt x="38" y="22"/>
                        <a:pt x="38" y="22"/>
                        <a:pt x="38" y="22"/>
                      </a:cubicBezTo>
                      <a:cubicBezTo>
                        <a:pt x="39" y="22"/>
                        <a:pt x="39" y="22"/>
                        <a:pt x="39" y="22"/>
                      </a:cubicBezTo>
                      <a:cubicBezTo>
                        <a:pt x="39" y="22"/>
                        <a:pt x="39" y="22"/>
                        <a:pt x="39" y="22"/>
                      </a:cubicBezTo>
                      <a:cubicBezTo>
                        <a:pt x="40" y="21"/>
                        <a:pt x="40" y="21"/>
                        <a:pt x="40" y="21"/>
                      </a:cubicBezTo>
                      <a:cubicBezTo>
                        <a:pt x="40" y="21"/>
                        <a:pt x="40" y="21"/>
                        <a:pt x="41" y="21"/>
                      </a:cubicBezTo>
                      <a:cubicBezTo>
                        <a:pt x="42" y="20"/>
                        <a:pt x="42" y="20"/>
                        <a:pt x="42" y="20"/>
                      </a:cubicBezTo>
                      <a:cubicBezTo>
                        <a:pt x="43" y="20"/>
                        <a:pt x="43" y="20"/>
                        <a:pt x="43" y="20"/>
                      </a:cubicBezTo>
                      <a:cubicBezTo>
                        <a:pt x="44" y="20"/>
                        <a:pt x="44" y="20"/>
                        <a:pt x="44" y="20"/>
                      </a:cubicBezTo>
                      <a:cubicBezTo>
                        <a:pt x="43" y="20"/>
                        <a:pt x="43" y="20"/>
                        <a:pt x="43" y="20"/>
                      </a:cubicBezTo>
                      <a:cubicBezTo>
                        <a:pt x="44" y="20"/>
                        <a:pt x="44" y="20"/>
                        <a:pt x="44" y="20"/>
                      </a:cubicBezTo>
                      <a:cubicBezTo>
                        <a:pt x="45" y="20"/>
                        <a:pt x="45" y="20"/>
                        <a:pt x="45" y="20"/>
                      </a:cubicBezTo>
                      <a:cubicBezTo>
                        <a:pt x="45" y="20"/>
                        <a:pt x="45" y="20"/>
                        <a:pt x="46" y="20"/>
                      </a:cubicBezTo>
                      <a:cubicBezTo>
                        <a:pt x="46" y="20"/>
                        <a:pt x="47" y="20"/>
                        <a:pt x="47" y="19"/>
                      </a:cubicBezTo>
                      <a:cubicBezTo>
                        <a:pt x="47" y="19"/>
                        <a:pt x="47" y="19"/>
                        <a:pt x="47" y="19"/>
                      </a:cubicBezTo>
                      <a:cubicBezTo>
                        <a:pt x="47" y="19"/>
                        <a:pt x="47" y="19"/>
                        <a:pt x="47" y="19"/>
                      </a:cubicBezTo>
                      <a:cubicBezTo>
                        <a:pt x="46" y="19"/>
                        <a:pt x="46" y="19"/>
                        <a:pt x="46" y="19"/>
                      </a:cubicBezTo>
                      <a:cubicBezTo>
                        <a:pt x="45" y="19"/>
                        <a:pt x="45" y="19"/>
                        <a:pt x="45" y="19"/>
                      </a:cubicBezTo>
                      <a:cubicBezTo>
                        <a:pt x="46" y="18"/>
                        <a:pt x="46" y="18"/>
                        <a:pt x="46" y="18"/>
                      </a:cubicBezTo>
                      <a:cubicBezTo>
                        <a:pt x="45" y="17"/>
                        <a:pt x="45" y="17"/>
                        <a:pt x="45" y="17"/>
                      </a:cubicBezTo>
                      <a:cubicBezTo>
                        <a:pt x="45" y="17"/>
                        <a:pt x="45" y="17"/>
                        <a:pt x="45" y="17"/>
                      </a:cubicBezTo>
                      <a:cubicBezTo>
                        <a:pt x="46" y="17"/>
                        <a:pt x="46" y="17"/>
                        <a:pt x="46" y="17"/>
                      </a:cubicBezTo>
                      <a:cubicBezTo>
                        <a:pt x="46" y="17"/>
                        <a:pt x="46" y="17"/>
                        <a:pt x="46" y="17"/>
                      </a:cubicBezTo>
                      <a:cubicBezTo>
                        <a:pt x="47" y="17"/>
                        <a:pt x="47" y="17"/>
                        <a:pt x="47" y="17"/>
                      </a:cubicBezTo>
                      <a:cubicBezTo>
                        <a:pt x="48" y="17"/>
                        <a:pt x="48" y="17"/>
                        <a:pt x="48" y="17"/>
                      </a:cubicBezTo>
                      <a:cubicBezTo>
                        <a:pt x="49" y="17"/>
                        <a:pt x="49" y="17"/>
                        <a:pt x="49" y="17"/>
                      </a:cubicBezTo>
                      <a:cubicBezTo>
                        <a:pt x="49" y="17"/>
                        <a:pt x="49" y="17"/>
                        <a:pt x="49" y="17"/>
                      </a:cubicBezTo>
                      <a:cubicBezTo>
                        <a:pt x="48" y="18"/>
                        <a:pt x="48" y="18"/>
                        <a:pt x="48" y="18"/>
                      </a:cubicBezTo>
                      <a:cubicBezTo>
                        <a:pt x="48" y="18"/>
                        <a:pt x="48" y="18"/>
                        <a:pt x="48" y="18"/>
                      </a:cubicBezTo>
                      <a:cubicBezTo>
                        <a:pt x="49" y="19"/>
                        <a:pt x="49" y="19"/>
                        <a:pt x="49" y="19"/>
                      </a:cubicBezTo>
                      <a:cubicBezTo>
                        <a:pt x="50" y="19"/>
                        <a:pt x="50" y="19"/>
                        <a:pt x="50" y="19"/>
                      </a:cubicBezTo>
                      <a:cubicBezTo>
                        <a:pt x="51" y="19"/>
                        <a:pt x="51" y="19"/>
                        <a:pt x="51" y="19"/>
                      </a:cubicBezTo>
                      <a:cubicBezTo>
                        <a:pt x="51" y="19"/>
                        <a:pt x="51" y="19"/>
                        <a:pt x="51" y="19"/>
                      </a:cubicBezTo>
                      <a:cubicBezTo>
                        <a:pt x="51" y="18"/>
                        <a:pt x="51" y="18"/>
                        <a:pt x="51" y="18"/>
                      </a:cubicBezTo>
                      <a:cubicBezTo>
                        <a:pt x="50" y="18"/>
                        <a:pt x="50" y="18"/>
                        <a:pt x="50" y="18"/>
                      </a:cubicBezTo>
                      <a:cubicBezTo>
                        <a:pt x="50" y="17"/>
                        <a:pt x="50" y="17"/>
                        <a:pt x="50" y="17"/>
                      </a:cubicBezTo>
                      <a:cubicBezTo>
                        <a:pt x="50" y="16"/>
                        <a:pt x="50" y="16"/>
                        <a:pt x="50" y="16"/>
                      </a:cubicBezTo>
                      <a:cubicBezTo>
                        <a:pt x="51" y="16"/>
                        <a:pt x="51" y="16"/>
                        <a:pt x="51" y="16"/>
                      </a:cubicBezTo>
                      <a:cubicBezTo>
                        <a:pt x="51" y="16"/>
                        <a:pt x="51" y="16"/>
                        <a:pt x="51" y="16"/>
                      </a:cubicBezTo>
                      <a:cubicBezTo>
                        <a:pt x="50" y="15"/>
                        <a:pt x="50" y="15"/>
                        <a:pt x="50" y="15"/>
                      </a:cubicBezTo>
                      <a:cubicBezTo>
                        <a:pt x="50" y="15"/>
                        <a:pt x="50" y="15"/>
                        <a:pt x="50" y="15"/>
                      </a:cubicBezTo>
                      <a:cubicBezTo>
                        <a:pt x="49" y="15"/>
                        <a:pt x="49" y="15"/>
                        <a:pt x="49" y="15"/>
                      </a:cubicBezTo>
                      <a:cubicBezTo>
                        <a:pt x="49" y="13"/>
                        <a:pt x="49" y="13"/>
                        <a:pt x="49" y="13"/>
                      </a:cubicBezTo>
                      <a:cubicBezTo>
                        <a:pt x="48" y="13"/>
                        <a:pt x="48" y="13"/>
                        <a:pt x="48" y="13"/>
                      </a:cubicBezTo>
                      <a:cubicBezTo>
                        <a:pt x="48" y="12"/>
                        <a:pt x="48" y="12"/>
                        <a:pt x="48" y="12"/>
                      </a:cubicBezTo>
                      <a:cubicBezTo>
                        <a:pt x="47" y="12"/>
                        <a:pt x="47" y="12"/>
                        <a:pt x="47" y="12"/>
                      </a:cubicBezTo>
                      <a:cubicBezTo>
                        <a:pt x="47" y="13"/>
                        <a:pt x="47" y="13"/>
                        <a:pt x="47" y="13"/>
                      </a:cubicBezTo>
                      <a:cubicBezTo>
                        <a:pt x="47" y="13"/>
                        <a:pt x="47" y="13"/>
                        <a:pt x="47" y="13"/>
                      </a:cubicBezTo>
                      <a:cubicBezTo>
                        <a:pt x="46" y="13"/>
                        <a:pt x="46" y="13"/>
                        <a:pt x="46" y="13"/>
                      </a:cubicBezTo>
                      <a:cubicBezTo>
                        <a:pt x="46" y="12"/>
                        <a:pt x="46" y="12"/>
                        <a:pt x="46" y="12"/>
                      </a:cubicBezTo>
                      <a:cubicBezTo>
                        <a:pt x="46" y="11"/>
                        <a:pt x="46" y="11"/>
                        <a:pt x="46" y="11"/>
                      </a:cubicBezTo>
                      <a:cubicBezTo>
                        <a:pt x="45" y="11"/>
                        <a:pt x="45" y="11"/>
                        <a:pt x="45" y="11"/>
                      </a:cubicBezTo>
                      <a:cubicBezTo>
                        <a:pt x="45" y="11"/>
                        <a:pt x="45" y="11"/>
                        <a:pt x="45" y="11"/>
                      </a:cubicBezTo>
                      <a:cubicBezTo>
                        <a:pt x="44" y="11"/>
                        <a:pt x="44" y="11"/>
                        <a:pt x="44" y="11"/>
                      </a:cubicBezTo>
                      <a:cubicBezTo>
                        <a:pt x="43" y="11"/>
                        <a:pt x="43" y="11"/>
                        <a:pt x="43" y="11"/>
                      </a:cubicBezTo>
                      <a:cubicBezTo>
                        <a:pt x="43" y="11"/>
                        <a:pt x="43" y="11"/>
                        <a:pt x="43" y="11"/>
                      </a:cubicBezTo>
                      <a:cubicBezTo>
                        <a:pt x="43" y="11"/>
                        <a:pt x="43" y="11"/>
                        <a:pt x="43" y="11"/>
                      </a:cubicBezTo>
                      <a:cubicBezTo>
                        <a:pt x="42" y="12"/>
                        <a:pt x="42" y="12"/>
                        <a:pt x="42" y="12"/>
                      </a:cubicBezTo>
                      <a:cubicBezTo>
                        <a:pt x="42" y="12"/>
                        <a:pt x="42" y="12"/>
                        <a:pt x="42" y="12"/>
                      </a:cubicBezTo>
                      <a:cubicBezTo>
                        <a:pt x="42" y="13"/>
                        <a:pt x="42" y="13"/>
                        <a:pt x="42" y="13"/>
                      </a:cubicBezTo>
                      <a:cubicBezTo>
                        <a:pt x="42" y="13"/>
                        <a:pt x="42" y="13"/>
                        <a:pt x="42" y="13"/>
                      </a:cubicBezTo>
                      <a:cubicBezTo>
                        <a:pt x="41" y="14"/>
                        <a:pt x="41" y="14"/>
                        <a:pt x="41" y="14"/>
                      </a:cubicBezTo>
                      <a:cubicBezTo>
                        <a:pt x="40" y="14"/>
                        <a:pt x="40" y="14"/>
                        <a:pt x="40" y="14"/>
                      </a:cubicBezTo>
                      <a:cubicBezTo>
                        <a:pt x="40" y="14"/>
                        <a:pt x="40" y="14"/>
                        <a:pt x="40" y="14"/>
                      </a:cubicBezTo>
                      <a:cubicBezTo>
                        <a:pt x="40" y="15"/>
                        <a:pt x="40" y="15"/>
                        <a:pt x="40" y="15"/>
                      </a:cubicBezTo>
                      <a:cubicBezTo>
                        <a:pt x="39" y="16"/>
                        <a:pt x="39" y="16"/>
                        <a:pt x="39" y="16"/>
                      </a:cubicBezTo>
                      <a:cubicBezTo>
                        <a:pt x="38" y="16"/>
                        <a:pt x="38" y="16"/>
                        <a:pt x="38" y="16"/>
                      </a:cubicBezTo>
                      <a:cubicBezTo>
                        <a:pt x="38" y="15"/>
                        <a:pt x="38" y="15"/>
                        <a:pt x="38" y="15"/>
                      </a:cubicBezTo>
                      <a:cubicBezTo>
                        <a:pt x="38" y="15"/>
                        <a:pt x="38" y="15"/>
                        <a:pt x="38" y="15"/>
                      </a:cubicBezTo>
                      <a:cubicBezTo>
                        <a:pt x="39" y="14"/>
                        <a:pt x="39" y="14"/>
                        <a:pt x="39" y="14"/>
                      </a:cubicBezTo>
                      <a:cubicBezTo>
                        <a:pt x="38" y="14"/>
                        <a:pt x="38" y="14"/>
                        <a:pt x="38" y="14"/>
                      </a:cubicBezTo>
                      <a:cubicBezTo>
                        <a:pt x="38" y="14"/>
                        <a:pt x="38" y="14"/>
                        <a:pt x="38" y="14"/>
                      </a:cubicBezTo>
                      <a:cubicBezTo>
                        <a:pt x="37" y="13"/>
                        <a:pt x="37" y="13"/>
                        <a:pt x="37" y="13"/>
                      </a:cubicBezTo>
                      <a:cubicBezTo>
                        <a:pt x="37" y="13"/>
                        <a:pt x="37" y="13"/>
                        <a:pt x="37" y="13"/>
                      </a:cubicBezTo>
                      <a:cubicBezTo>
                        <a:pt x="36" y="13"/>
                        <a:pt x="36" y="13"/>
                        <a:pt x="36" y="13"/>
                      </a:cubicBezTo>
                      <a:cubicBezTo>
                        <a:pt x="35" y="12"/>
                        <a:pt x="35" y="12"/>
                        <a:pt x="35" y="12"/>
                      </a:cubicBezTo>
                      <a:cubicBezTo>
                        <a:pt x="35" y="12"/>
                        <a:pt x="35" y="12"/>
                        <a:pt x="35" y="12"/>
                      </a:cubicBezTo>
                      <a:cubicBezTo>
                        <a:pt x="35" y="12"/>
                        <a:pt x="35" y="12"/>
                        <a:pt x="35" y="12"/>
                      </a:cubicBezTo>
                      <a:cubicBezTo>
                        <a:pt x="36" y="11"/>
                        <a:pt x="36" y="11"/>
                        <a:pt x="36" y="11"/>
                      </a:cubicBezTo>
                      <a:cubicBezTo>
                        <a:pt x="37" y="11"/>
                        <a:pt x="37" y="11"/>
                        <a:pt x="37" y="11"/>
                      </a:cubicBezTo>
                      <a:cubicBezTo>
                        <a:pt x="37" y="11"/>
                        <a:pt x="37" y="11"/>
                        <a:pt x="38" y="11"/>
                      </a:cubicBezTo>
                      <a:cubicBezTo>
                        <a:pt x="38" y="10"/>
                        <a:pt x="38" y="10"/>
                        <a:pt x="38" y="10"/>
                      </a:cubicBezTo>
                      <a:cubicBezTo>
                        <a:pt x="39" y="10"/>
                        <a:pt x="39" y="10"/>
                        <a:pt x="39" y="10"/>
                      </a:cubicBezTo>
                      <a:cubicBezTo>
                        <a:pt x="40" y="10"/>
                        <a:pt x="40" y="10"/>
                        <a:pt x="40" y="10"/>
                      </a:cubicBezTo>
                      <a:cubicBezTo>
                        <a:pt x="40" y="10"/>
                        <a:pt x="40" y="10"/>
                        <a:pt x="40" y="10"/>
                      </a:cubicBezTo>
                      <a:cubicBezTo>
                        <a:pt x="41" y="10"/>
                        <a:pt x="41" y="10"/>
                        <a:pt x="41" y="10"/>
                      </a:cubicBezTo>
                      <a:cubicBezTo>
                        <a:pt x="42" y="10"/>
                        <a:pt x="42" y="10"/>
                        <a:pt x="42" y="10"/>
                      </a:cubicBezTo>
                      <a:cubicBezTo>
                        <a:pt x="42" y="10"/>
                        <a:pt x="42" y="10"/>
                        <a:pt x="42" y="10"/>
                      </a:cubicBezTo>
                      <a:cubicBezTo>
                        <a:pt x="43" y="10"/>
                        <a:pt x="43" y="10"/>
                        <a:pt x="43" y="10"/>
                      </a:cubicBezTo>
                      <a:cubicBezTo>
                        <a:pt x="43" y="10"/>
                        <a:pt x="43" y="10"/>
                        <a:pt x="43" y="10"/>
                      </a:cubicBezTo>
                      <a:cubicBezTo>
                        <a:pt x="42" y="9"/>
                        <a:pt x="42" y="9"/>
                        <a:pt x="42" y="9"/>
                      </a:cubicBezTo>
                      <a:cubicBezTo>
                        <a:pt x="42" y="9"/>
                        <a:pt x="42" y="9"/>
                        <a:pt x="42" y="9"/>
                      </a:cubicBezTo>
                      <a:cubicBezTo>
                        <a:pt x="43" y="9"/>
                        <a:pt x="43" y="9"/>
                        <a:pt x="43" y="9"/>
                      </a:cubicBezTo>
                      <a:cubicBezTo>
                        <a:pt x="43" y="9"/>
                        <a:pt x="43" y="9"/>
                        <a:pt x="43" y="9"/>
                      </a:cubicBezTo>
                      <a:cubicBezTo>
                        <a:pt x="44" y="9"/>
                        <a:pt x="44" y="9"/>
                        <a:pt x="44" y="9"/>
                      </a:cubicBezTo>
                      <a:cubicBezTo>
                        <a:pt x="44" y="8"/>
                        <a:pt x="44" y="8"/>
                        <a:pt x="44" y="8"/>
                      </a:cubicBezTo>
                      <a:cubicBezTo>
                        <a:pt x="44" y="8"/>
                        <a:pt x="44" y="8"/>
                        <a:pt x="44" y="8"/>
                      </a:cubicBezTo>
                      <a:cubicBezTo>
                        <a:pt x="44" y="8"/>
                        <a:pt x="44" y="8"/>
                        <a:pt x="44" y="8"/>
                      </a:cubicBezTo>
                      <a:cubicBezTo>
                        <a:pt x="45" y="8"/>
                        <a:pt x="45" y="8"/>
                        <a:pt x="45" y="8"/>
                      </a:cubicBezTo>
                      <a:cubicBezTo>
                        <a:pt x="45" y="8"/>
                        <a:pt x="45" y="8"/>
                        <a:pt x="45" y="8"/>
                      </a:cubicBezTo>
                      <a:cubicBezTo>
                        <a:pt x="46" y="8"/>
                        <a:pt x="46" y="8"/>
                        <a:pt x="46" y="8"/>
                      </a:cubicBezTo>
                      <a:cubicBezTo>
                        <a:pt x="47" y="9"/>
                        <a:pt x="47" y="9"/>
                        <a:pt x="47" y="9"/>
                      </a:cubicBezTo>
                      <a:cubicBezTo>
                        <a:pt x="47" y="9"/>
                        <a:pt x="47" y="9"/>
                        <a:pt x="47" y="9"/>
                      </a:cubicBezTo>
                      <a:cubicBezTo>
                        <a:pt x="47" y="9"/>
                        <a:pt x="47" y="9"/>
                        <a:pt x="47" y="9"/>
                      </a:cubicBezTo>
                      <a:cubicBezTo>
                        <a:pt x="46" y="9"/>
                        <a:pt x="46" y="9"/>
                        <a:pt x="46" y="9"/>
                      </a:cubicBezTo>
                      <a:cubicBezTo>
                        <a:pt x="46" y="9"/>
                        <a:pt x="46" y="9"/>
                        <a:pt x="46" y="9"/>
                      </a:cubicBezTo>
                      <a:cubicBezTo>
                        <a:pt x="45" y="9"/>
                        <a:pt x="45" y="9"/>
                        <a:pt x="45" y="9"/>
                      </a:cubicBezTo>
                      <a:cubicBezTo>
                        <a:pt x="44" y="9"/>
                        <a:pt x="44" y="9"/>
                        <a:pt x="44" y="9"/>
                      </a:cubicBezTo>
                      <a:cubicBezTo>
                        <a:pt x="44" y="10"/>
                        <a:pt x="44" y="10"/>
                        <a:pt x="44" y="10"/>
                      </a:cubicBezTo>
                      <a:cubicBezTo>
                        <a:pt x="44" y="10"/>
                        <a:pt x="44" y="10"/>
                        <a:pt x="44" y="10"/>
                      </a:cubicBezTo>
                      <a:cubicBezTo>
                        <a:pt x="45" y="10"/>
                        <a:pt x="45" y="10"/>
                        <a:pt x="45" y="10"/>
                      </a:cubicBezTo>
                      <a:cubicBezTo>
                        <a:pt x="45" y="10"/>
                        <a:pt x="45" y="10"/>
                        <a:pt x="45" y="10"/>
                      </a:cubicBezTo>
                      <a:cubicBezTo>
                        <a:pt x="46" y="10"/>
                        <a:pt x="46" y="10"/>
                        <a:pt x="46" y="10"/>
                      </a:cubicBezTo>
                      <a:cubicBezTo>
                        <a:pt x="46" y="11"/>
                        <a:pt x="46" y="11"/>
                        <a:pt x="46" y="11"/>
                      </a:cubicBezTo>
                      <a:cubicBezTo>
                        <a:pt x="47" y="11"/>
                        <a:pt x="47" y="11"/>
                        <a:pt x="47" y="11"/>
                      </a:cubicBezTo>
                      <a:cubicBezTo>
                        <a:pt x="47" y="11"/>
                        <a:pt x="47" y="11"/>
                        <a:pt x="48" y="12"/>
                      </a:cubicBezTo>
                      <a:cubicBezTo>
                        <a:pt x="48" y="11"/>
                        <a:pt x="48" y="11"/>
                        <a:pt x="48" y="11"/>
                      </a:cubicBezTo>
                      <a:cubicBezTo>
                        <a:pt x="48" y="11"/>
                        <a:pt x="48" y="11"/>
                        <a:pt x="48" y="11"/>
                      </a:cubicBezTo>
                      <a:cubicBezTo>
                        <a:pt x="49" y="11"/>
                        <a:pt x="49" y="11"/>
                        <a:pt x="49" y="11"/>
                      </a:cubicBezTo>
                      <a:cubicBezTo>
                        <a:pt x="49" y="11"/>
                        <a:pt x="49" y="11"/>
                        <a:pt x="49" y="11"/>
                      </a:cubicBezTo>
                      <a:cubicBezTo>
                        <a:pt x="49" y="11"/>
                        <a:pt x="49" y="11"/>
                        <a:pt x="49" y="11"/>
                      </a:cubicBezTo>
                      <a:cubicBezTo>
                        <a:pt x="49" y="10"/>
                        <a:pt x="49" y="10"/>
                        <a:pt x="49" y="10"/>
                      </a:cubicBezTo>
                      <a:cubicBezTo>
                        <a:pt x="49" y="10"/>
                        <a:pt x="49" y="10"/>
                        <a:pt x="49" y="10"/>
                      </a:cubicBezTo>
                      <a:cubicBezTo>
                        <a:pt x="50" y="10"/>
                        <a:pt x="50" y="10"/>
                        <a:pt x="50" y="10"/>
                      </a:cubicBezTo>
                      <a:cubicBezTo>
                        <a:pt x="50" y="10"/>
                        <a:pt x="50" y="10"/>
                        <a:pt x="50" y="10"/>
                      </a:cubicBezTo>
                      <a:cubicBezTo>
                        <a:pt x="50" y="10"/>
                        <a:pt x="50" y="10"/>
                        <a:pt x="50" y="10"/>
                      </a:cubicBezTo>
                      <a:cubicBezTo>
                        <a:pt x="50" y="10"/>
                        <a:pt x="50" y="10"/>
                        <a:pt x="50" y="10"/>
                      </a:cubicBezTo>
                      <a:cubicBezTo>
                        <a:pt x="49" y="9"/>
                        <a:pt x="49" y="9"/>
                        <a:pt x="49" y="9"/>
                      </a:cubicBezTo>
                      <a:cubicBezTo>
                        <a:pt x="49" y="8"/>
                        <a:pt x="49" y="8"/>
                        <a:pt x="49" y="8"/>
                      </a:cubicBezTo>
                      <a:cubicBezTo>
                        <a:pt x="49" y="8"/>
                        <a:pt x="49" y="8"/>
                        <a:pt x="49" y="8"/>
                      </a:cubicBezTo>
                      <a:cubicBezTo>
                        <a:pt x="48" y="8"/>
                        <a:pt x="48" y="8"/>
                        <a:pt x="48" y="8"/>
                      </a:cubicBezTo>
                      <a:cubicBezTo>
                        <a:pt x="48" y="7"/>
                        <a:pt x="48" y="7"/>
                        <a:pt x="48" y="7"/>
                      </a:cubicBezTo>
                      <a:cubicBezTo>
                        <a:pt x="47" y="7"/>
                        <a:pt x="47" y="7"/>
                        <a:pt x="47" y="7"/>
                      </a:cubicBezTo>
                      <a:cubicBezTo>
                        <a:pt x="46" y="7"/>
                        <a:pt x="46" y="7"/>
                        <a:pt x="46" y="7"/>
                      </a:cubicBezTo>
                      <a:cubicBezTo>
                        <a:pt x="46" y="6"/>
                        <a:pt x="46" y="6"/>
                        <a:pt x="46" y="6"/>
                      </a:cubicBezTo>
                      <a:cubicBezTo>
                        <a:pt x="46" y="6"/>
                        <a:pt x="46" y="6"/>
                        <a:pt x="46" y="6"/>
                      </a:cubicBezTo>
                      <a:moveTo>
                        <a:pt x="15" y="13"/>
                      </a:moveTo>
                      <a:cubicBezTo>
                        <a:pt x="18" y="10"/>
                        <a:pt x="23" y="7"/>
                        <a:pt x="28" y="5"/>
                      </a:cubicBezTo>
                      <a:cubicBezTo>
                        <a:pt x="32" y="4"/>
                        <a:pt x="35" y="4"/>
                        <a:pt x="38" y="4"/>
                      </a:cubicBezTo>
                      <a:cubicBezTo>
                        <a:pt x="41" y="4"/>
                        <a:pt x="43" y="4"/>
                        <a:pt x="46" y="5"/>
                      </a:cubicBezTo>
                      <a:cubicBezTo>
                        <a:pt x="46" y="5"/>
                        <a:pt x="46" y="5"/>
                        <a:pt x="46" y="5"/>
                      </a:cubicBezTo>
                      <a:cubicBezTo>
                        <a:pt x="46" y="5"/>
                        <a:pt x="46" y="5"/>
                        <a:pt x="46" y="5"/>
                      </a:cubicBezTo>
                      <a:cubicBezTo>
                        <a:pt x="45" y="5"/>
                        <a:pt x="45" y="5"/>
                        <a:pt x="45" y="5"/>
                      </a:cubicBezTo>
                      <a:cubicBezTo>
                        <a:pt x="45" y="5"/>
                        <a:pt x="45" y="5"/>
                        <a:pt x="45" y="5"/>
                      </a:cubicBezTo>
                      <a:cubicBezTo>
                        <a:pt x="45" y="5"/>
                        <a:pt x="45" y="5"/>
                        <a:pt x="45" y="5"/>
                      </a:cubicBezTo>
                      <a:cubicBezTo>
                        <a:pt x="45" y="5"/>
                        <a:pt x="45" y="5"/>
                        <a:pt x="45" y="5"/>
                      </a:cubicBezTo>
                      <a:cubicBezTo>
                        <a:pt x="45" y="5"/>
                        <a:pt x="45" y="5"/>
                        <a:pt x="45" y="5"/>
                      </a:cubicBezTo>
                      <a:cubicBezTo>
                        <a:pt x="44" y="5"/>
                        <a:pt x="44" y="5"/>
                        <a:pt x="44" y="5"/>
                      </a:cubicBezTo>
                      <a:cubicBezTo>
                        <a:pt x="44" y="5"/>
                        <a:pt x="44" y="5"/>
                        <a:pt x="44" y="5"/>
                      </a:cubicBezTo>
                      <a:cubicBezTo>
                        <a:pt x="43" y="5"/>
                        <a:pt x="43" y="5"/>
                        <a:pt x="43" y="5"/>
                      </a:cubicBezTo>
                      <a:cubicBezTo>
                        <a:pt x="43" y="5"/>
                        <a:pt x="43" y="5"/>
                        <a:pt x="43" y="5"/>
                      </a:cubicBezTo>
                      <a:cubicBezTo>
                        <a:pt x="43" y="5"/>
                        <a:pt x="43" y="5"/>
                        <a:pt x="43" y="5"/>
                      </a:cubicBezTo>
                      <a:cubicBezTo>
                        <a:pt x="43" y="6"/>
                        <a:pt x="43" y="6"/>
                        <a:pt x="43" y="6"/>
                      </a:cubicBezTo>
                      <a:cubicBezTo>
                        <a:pt x="43" y="6"/>
                        <a:pt x="43" y="6"/>
                        <a:pt x="43" y="6"/>
                      </a:cubicBezTo>
                      <a:cubicBezTo>
                        <a:pt x="43" y="6"/>
                        <a:pt x="43" y="6"/>
                        <a:pt x="43" y="6"/>
                      </a:cubicBezTo>
                      <a:cubicBezTo>
                        <a:pt x="43" y="6"/>
                        <a:pt x="43" y="6"/>
                        <a:pt x="43" y="6"/>
                      </a:cubicBezTo>
                      <a:cubicBezTo>
                        <a:pt x="43" y="6"/>
                        <a:pt x="43" y="6"/>
                        <a:pt x="43" y="6"/>
                      </a:cubicBezTo>
                      <a:cubicBezTo>
                        <a:pt x="42" y="6"/>
                        <a:pt x="42" y="6"/>
                        <a:pt x="42" y="6"/>
                      </a:cubicBezTo>
                      <a:cubicBezTo>
                        <a:pt x="42" y="5"/>
                        <a:pt x="42" y="5"/>
                        <a:pt x="42" y="5"/>
                      </a:cubicBezTo>
                      <a:cubicBezTo>
                        <a:pt x="42" y="5"/>
                        <a:pt x="42" y="5"/>
                        <a:pt x="42" y="5"/>
                      </a:cubicBezTo>
                      <a:cubicBezTo>
                        <a:pt x="41" y="6"/>
                        <a:pt x="41" y="6"/>
                        <a:pt x="41" y="6"/>
                      </a:cubicBezTo>
                      <a:cubicBezTo>
                        <a:pt x="41" y="6"/>
                        <a:pt x="41" y="6"/>
                        <a:pt x="41" y="6"/>
                      </a:cubicBezTo>
                      <a:cubicBezTo>
                        <a:pt x="40" y="6"/>
                        <a:pt x="40" y="6"/>
                        <a:pt x="40" y="6"/>
                      </a:cubicBezTo>
                      <a:cubicBezTo>
                        <a:pt x="40" y="6"/>
                        <a:pt x="40" y="6"/>
                        <a:pt x="40" y="6"/>
                      </a:cubicBezTo>
                      <a:cubicBezTo>
                        <a:pt x="39" y="6"/>
                        <a:pt x="39" y="6"/>
                        <a:pt x="39" y="6"/>
                      </a:cubicBezTo>
                      <a:cubicBezTo>
                        <a:pt x="39" y="6"/>
                        <a:pt x="39" y="6"/>
                        <a:pt x="39" y="6"/>
                      </a:cubicBezTo>
                      <a:cubicBezTo>
                        <a:pt x="38" y="6"/>
                        <a:pt x="38" y="6"/>
                        <a:pt x="38" y="6"/>
                      </a:cubicBezTo>
                      <a:cubicBezTo>
                        <a:pt x="38" y="6"/>
                        <a:pt x="38" y="6"/>
                        <a:pt x="38" y="6"/>
                      </a:cubicBezTo>
                      <a:cubicBezTo>
                        <a:pt x="38" y="7"/>
                        <a:pt x="38" y="7"/>
                        <a:pt x="38" y="7"/>
                      </a:cubicBezTo>
                      <a:cubicBezTo>
                        <a:pt x="39" y="7"/>
                        <a:pt x="39" y="7"/>
                        <a:pt x="39" y="7"/>
                      </a:cubicBezTo>
                      <a:cubicBezTo>
                        <a:pt x="39" y="7"/>
                        <a:pt x="39" y="7"/>
                        <a:pt x="39" y="7"/>
                      </a:cubicBezTo>
                      <a:cubicBezTo>
                        <a:pt x="39" y="7"/>
                        <a:pt x="39" y="7"/>
                        <a:pt x="39" y="7"/>
                      </a:cubicBezTo>
                      <a:cubicBezTo>
                        <a:pt x="38" y="7"/>
                        <a:pt x="38" y="7"/>
                        <a:pt x="38" y="7"/>
                      </a:cubicBezTo>
                      <a:cubicBezTo>
                        <a:pt x="38" y="7"/>
                        <a:pt x="38" y="7"/>
                        <a:pt x="38" y="7"/>
                      </a:cubicBezTo>
                      <a:cubicBezTo>
                        <a:pt x="37" y="7"/>
                        <a:pt x="37" y="7"/>
                        <a:pt x="37" y="7"/>
                      </a:cubicBezTo>
                      <a:cubicBezTo>
                        <a:pt x="37" y="8"/>
                        <a:pt x="37" y="8"/>
                        <a:pt x="37" y="8"/>
                      </a:cubicBezTo>
                      <a:cubicBezTo>
                        <a:pt x="37" y="8"/>
                        <a:pt x="37" y="8"/>
                        <a:pt x="37" y="8"/>
                      </a:cubicBezTo>
                      <a:cubicBezTo>
                        <a:pt x="36" y="8"/>
                        <a:pt x="36" y="8"/>
                        <a:pt x="36" y="8"/>
                      </a:cubicBezTo>
                      <a:cubicBezTo>
                        <a:pt x="36" y="8"/>
                        <a:pt x="36" y="8"/>
                        <a:pt x="36" y="8"/>
                      </a:cubicBezTo>
                      <a:cubicBezTo>
                        <a:pt x="37" y="7"/>
                        <a:pt x="37" y="7"/>
                        <a:pt x="37" y="7"/>
                      </a:cubicBezTo>
                      <a:cubicBezTo>
                        <a:pt x="37" y="7"/>
                        <a:pt x="37" y="7"/>
                        <a:pt x="37" y="7"/>
                      </a:cubicBezTo>
                      <a:cubicBezTo>
                        <a:pt x="37" y="7"/>
                        <a:pt x="37" y="7"/>
                        <a:pt x="37" y="7"/>
                      </a:cubicBezTo>
                      <a:cubicBezTo>
                        <a:pt x="37" y="7"/>
                        <a:pt x="37" y="7"/>
                        <a:pt x="37" y="7"/>
                      </a:cubicBezTo>
                      <a:cubicBezTo>
                        <a:pt x="37" y="7"/>
                        <a:pt x="37" y="7"/>
                        <a:pt x="37" y="7"/>
                      </a:cubicBezTo>
                      <a:cubicBezTo>
                        <a:pt x="37" y="6"/>
                        <a:pt x="37" y="6"/>
                        <a:pt x="37" y="6"/>
                      </a:cubicBezTo>
                      <a:cubicBezTo>
                        <a:pt x="37" y="6"/>
                        <a:pt x="37" y="6"/>
                        <a:pt x="37" y="6"/>
                      </a:cubicBezTo>
                      <a:cubicBezTo>
                        <a:pt x="37" y="6"/>
                        <a:pt x="37" y="6"/>
                        <a:pt x="37" y="6"/>
                      </a:cubicBezTo>
                      <a:cubicBezTo>
                        <a:pt x="36" y="6"/>
                        <a:pt x="36" y="6"/>
                        <a:pt x="36" y="6"/>
                      </a:cubicBezTo>
                      <a:cubicBezTo>
                        <a:pt x="36" y="6"/>
                        <a:pt x="36" y="6"/>
                        <a:pt x="36" y="6"/>
                      </a:cubicBezTo>
                      <a:cubicBezTo>
                        <a:pt x="35" y="6"/>
                        <a:pt x="35" y="6"/>
                        <a:pt x="35" y="6"/>
                      </a:cubicBezTo>
                      <a:cubicBezTo>
                        <a:pt x="35" y="6"/>
                        <a:pt x="35" y="6"/>
                        <a:pt x="35" y="6"/>
                      </a:cubicBezTo>
                      <a:cubicBezTo>
                        <a:pt x="34" y="6"/>
                        <a:pt x="34" y="6"/>
                        <a:pt x="34" y="6"/>
                      </a:cubicBezTo>
                      <a:cubicBezTo>
                        <a:pt x="34" y="6"/>
                        <a:pt x="34" y="6"/>
                        <a:pt x="34" y="6"/>
                      </a:cubicBezTo>
                      <a:cubicBezTo>
                        <a:pt x="33" y="6"/>
                        <a:pt x="33" y="6"/>
                        <a:pt x="33" y="6"/>
                      </a:cubicBezTo>
                      <a:cubicBezTo>
                        <a:pt x="33" y="6"/>
                        <a:pt x="33" y="6"/>
                        <a:pt x="33" y="6"/>
                      </a:cubicBezTo>
                      <a:cubicBezTo>
                        <a:pt x="32" y="6"/>
                        <a:pt x="32" y="6"/>
                        <a:pt x="32" y="6"/>
                      </a:cubicBezTo>
                      <a:cubicBezTo>
                        <a:pt x="32" y="6"/>
                        <a:pt x="31" y="6"/>
                        <a:pt x="31" y="6"/>
                      </a:cubicBezTo>
                      <a:cubicBezTo>
                        <a:pt x="30" y="7"/>
                        <a:pt x="30" y="7"/>
                        <a:pt x="30" y="7"/>
                      </a:cubicBezTo>
                      <a:cubicBezTo>
                        <a:pt x="30" y="7"/>
                        <a:pt x="30" y="7"/>
                        <a:pt x="30" y="7"/>
                      </a:cubicBezTo>
                      <a:cubicBezTo>
                        <a:pt x="30" y="7"/>
                        <a:pt x="30" y="7"/>
                        <a:pt x="30" y="7"/>
                      </a:cubicBezTo>
                      <a:cubicBezTo>
                        <a:pt x="30" y="7"/>
                        <a:pt x="30" y="7"/>
                        <a:pt x="30" y="7"/>
                      </a:cubicBezTo>
                      <a:cubicBezTo>
                        <a:pt x="31" y="7"/>
                        <a:pt x="31" y="7"/>
                        <a:pt x="31" y="7"/>
                      </a:cubicBezTo>
                      <a:cubicBezTo>
                        <a:pt x="31" y="7"/>
                        <a:pt x="31" y="7"/>
                        <a:pt x="31" y="7"/>
                      </a:cubicBezTo>
                      <a:cubicBezTo>
                        <a:pt x="32" y="7"/>
                        <a:pt x="32" y="7"/>
                        <a:pt x="32" y="7"/>
                      </a:cubicBezTo>
                      <a:cubicBezTo>
                        <a:pt x="31" y="8"/>
                        <a:pt x="31" y="8"/>
                        <a:pt x="31" y="8"/>
                      </a:cubicBezTo>
                      <a:cubicBezTo>
                        <a:pt x="31" y="8"/>
                        <a:pt x="31" y="8"/>
                        <a:pt x="31" y="8"/>
                      </a:cubicBezTo>
                      <a:cubicBezTo>
                        <a:pt x="31" y="8"/>
                        <a:pt x="31" y="8"/>
                        <a:pt x="31" y="8"/>
                      </a:cubicBezTo>
                      <a:cubicBezTo>
                        <a:pt x="30" y="8"/>
                        <a:pt x="30" y="8"/>
                        <a:pt x="30" y="8"/>
                      </a:cubicBezTo>
                      <a:cubicBezTo>
                        <a:pt x="30" y="8"/>
                        <a:pt x="30" y="8"/>
                        <a:pt x="30" y="8"/>
                      </a:cubicBezTo>
                      <a:cubicBezTo>
                        <a:pt x="29" y="8"/>
                        <a:pt x="29" y="8"/>
                        <a:pt x="29" y="8"/>
                      </a:cubicBezTo>
                      <a:cubicBezTo>
                        <a:pt x="29" y="8"/>
                        <a:pt x="29" y="8"/>
                        <a:pt x="28" y="8"/>
                      </a:cubicBezTo>
                      <a:cubicBezTo>
                        <a:pt x="28" y="8"/>
                        <a:pt x="28" y="8"/>
                        <a:pt x="28" y="8"/>
                      </a:cubicBezTo>
                      <a:cubicBezTo>
                        <a:pt x="27" y="8"/>
                        <a:pt x="27" y="8"/>
                        <a:pt x="27" y="8"/>
                      </a:cubicBezTo>
                      <a:cubicBezTo>
                        <a:pt x="26" y="9"/>
                        <a:pt x="26" y="9"/>
                        <a:pt x="26" y="9"/>
                      </a:cubicBezTo>
                      <a:cubicBezTo>
                        <a:pt x="25" y="9"/>
                        <a:pt x="25" y="9"/>
                        <a:pt x="25" y="9"/>
                      </a:cubicBezTo>
                      <a:cubicBezTo>
                        <a:pt x="24" y="9"/>
                        <a:pt x="24" y="9"/>
                        <a:pt x="24" y="9"/>
                      </a:cubicBezTo>
                      <a:cubicBezTo>
                        <a:pt x="24" y="9"/>
                        <a:pt x="24" y="9"/>
                        <a:pt x="24" y="9"/>
                      </a:cubicBezTo>
                      <a:cubicBezTo>
                        <a:pt x="23" y="9"/>
                        <a:pt x="23" y="9"/>
                        <a:pt x="23" y="9"/>
                      </a:cubicBezTo>
                      <a:cubicBezTo>
                        <a:pt x="22" y="10"/>
                        <a:pt x="22" y="10"/>
                        <a:pt x="22" y="10"/>
                      </a:cubicBezTo>
                      <a:cubicBezTo>
                        <a:pt x="22" y="10"/>
                        <a:pt x="22" y="10"/>
                        <a:pt x="22" y="10"/>
                      </a:cubicBezTo>
                      <a:cubicBezTo>
                        <a:pt x="21" y="10"/>
                        <a:pt x="21" y="10"/>
                        <a:pt x="21" y="10"/>
                      </a:cubicBezTo>
                      <a:cubicBezTo>
                        <a:pt x="21" y="10"/>
                        <a:pt x="21" y="10"/>
                        <a:pt x="21" y="10"/>
                      </a:cubicBezTo>
                      <a:cubicBezTo>
                        <a:pt x="20" y="10"/>
                        <a:pt x="20" y="10"/>
                        <a:pt x="20" y="10"/>
                      </a:cubicBezTo>
                      <a:cubicBezTo>
                        <a:pt x="20" y="10"/>
                        <a:pt x="19" y="10"/>
                        <a:pt x="19" y="11"/>
                      </a:cubicBezTo>
                      <a:cubicBezTo>
                        <a:pt x="19" y="11"/>
                        <a:pt x="18" y="11"/>
                        <a:pt x="18" y="11"/>
                      </a:cubicBezTo>
                      <a:cubicBezTo>
                        <a:pt x="17" y="11"/>
                        <a:pt x="17" y="11"/>
                        <a:pt x="17" y="11"/>
                      </a:cubicBezTo>
                      <a:cubicBezTo>
                        <a:pt x="17" y="12"/>
                        <a:pt x="17" y="12"/>
                        <a:pt x="17" y="12"/>
                      </a:cubicBezTo>
                      <a:cubicBezTo>
                        <a:pt x="16" y="12"/>
                        <a:pt x="16" y="12"/>
                        <a:pt x="16" y="12"/>
                      </a:cubicBezTo>
                      <a:cubicBezTo>
                        <a:pt x="16" y="12"/>
                        <a:pt x="16" y="12"/>
                        <a:pt x="16" y="12"/>
                      </a:cubicBezTo>
                      <a:cubicBezTo>
                        <a:pt x="15" y="13"/>
                        <a:pt x="15" y="13"/>
                        <a:pt x="15" y="13"/>
                      </a:cubicBezTo>
                      <a:cubicBezTo>
                        <a:pt x="15" y="13"/>
                        <a:pt x="15" y="13"/>
                        <a:pt x="15" y="13"/>
                      </a:cubicBezTo>
                      <a:moveTo>
                        <a:pt x="38" y="0"/>
                      </a:moveTo>
                      <a:cubicBezTo>
                        <a:pt x="35" y="0"/>
                        <a:pt x="31" y="1"/>
                        <a:pt x="27" y="2"/>
                      </a:cubicBezTo>
                      <a:cubicBezTo>
                        <a:pt x="11" y="7"/>
                        <a:pt x="0" y="22"/>
                        <a:pt x="0" y="39"/>
                      </a:cubicBezTo>
                      <a:cubicBezTo>
                        <a:pt x="0" y="42"/>
                        <a:pt x="0" y="46"/>
                        <a:pt x="1" y="49"/>
                      </a:cubicBezTo>
                      <a:cubicBezTo>
                        <a:pt x="6" y="66"/>
                        <a:pt x="21" y="77"/>
                        <a:pt x="38" y="77"/>
                      </a:cubicBezTo>
                      <a:cubicBezTo>
                        <a:pt x="38" y="77"/>
                        <a:pt x="38" y="77"/>
                        <a:pt x="38" y="77"/>
                      </a:cubicBezTo>
                      <a:cubicBezTo>
                        <a:pt x="42" y="77"/>
                        <a:pt x="45" y="77"/>
                        <a:pt x="49" y="76"/>
                      </a:cubicBezTo>
                      <a:cubicBezTo>
                        <a:pt x="59" y="73"/>
                        <a:pt x="67" y="66"/>
                        <a:pt x="72" y="57"/>
                      </a:cubicBezTo>
                      <a:cubicBezTo>
                        <a:pt x="75" y="52"/>
                        <a:pt x="77" y="45"/>
                        <a:pt x="77" y="39"/>
                      </a:cubicBezTo>
                      <a:cubicBezTo>
                        <a:pt x="77" y="35"/>
                        <a:pt x="76" y="32"/>
                        <a:pt x="75" y="28"/>
                      </a:cubicBezTo>
                      <a:cubicBezTo>
                        <a:pt x="70" y="12"/>
                        <a:pt x="55" y="0"/>
                        <a:pt x="38" y="0"/>
                      </a:cubicBezTo>
                    </a:path>
                  </a:pathLst>
                </a:custGeom>
                <a:grpFill/>
                <a:ln w="9525">
                  <a:noFill/>
                  <a:round/>
                </a:ln>
              </p:spPr>
              <p:txBody>
                <a:bodyPr anchor="ctr"/>
                <a:lstStyle/>
                <a:p>
                  <a:pPr algn="ctr"/>
                  <a:endParaRPr/>
                </a:p>
              </p:txBody>
            </p:sp>
          </p:grpSp>
          <p:sp>
            <p:nvSpPr>
              <p:cNvPr id="35" name="ïṥlïďê"/>
              <p:cNvSpPr/>
              <p:nvPr/>
            </p:nvSpPr>
            <p:spPr bwMode="auto">
              <a:xfrm>
                <a:off x="1628036" y="3727732"/>
                <a:ext cx="373132" cy="300912"/>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sp>
            <p:nvSpPr>
              <p:cNvPr id="36" name="íslîḓe"/>
              <p:cNvSpPr/>
              <p:nvPr/>
            </p:nvSpPr>
            <p:spPr>
              <a:xfrm rot="16200000">
                <a:off x="1163384"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7" name="işľîďê"/>
              <p:cNvSpPr/>
              <p:nvPr/>
            </p:nvSpPr>
            <p:spPr>
              <a:xfrm rot="16200000">
                <a:off x="2250973"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8" name="ís1íďè"/>
              <p:cNvSpPr/>
              <p:nvPr/>
            </p:nvSpPr>
            <p:spPr>
              <a:xfrm rot="16200000">
                <a:off x="3334205"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9" name="iśļiḓé"/>
              <p:cNvSpPr/>
              <p:nvPr/>
            </p:nvSpPr>
            <p:spPr>
              <a:xfrm rot="16200000">
                <a:off x="4352500" y="4795109"/>
                <a:ext cx="1261884" cy="332581"/>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40" name="ïŝḷîḑe"/>
              <p:cNvSpPr/>
              <p:nvPr/>
            </p:nvSpPr>
            <p:spPr>
              <a:xfrm rot="16200000">
                <a:off x="5395767" y="4795110"/>
                <a:ext cx="1261884" cy="332580"/>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grpSp>
        <p:sp>
          <p:nvSpPr>
            <p:cNvPr id="7" name="islidè"/>
            <p:cNvSpPr/>
            <p:nvPr/>
          </p:nvSpPr>
          <p:spPr bwMode="auto">
            <a:xfrm>
              <a:off x="674745" y="1391466"/>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ln>
          </p:spPr>
          <p:txBody>
            <a:bodyPr anchor="ctr"/>
            <a:lstStyle/>
            <a:p>
              <a:pPr algn="ctr"/>
              <a:endParaRPr/>
            </a:p>
          </p:txBody>
        </p:sp>
        <p:sp>
          <p:nvSpPr>
            <p:cNvPr id="8" name="iṩ1ïḍé"/>
            <p:cNvSpPr txBox="1"/>
            <p:nvPr/>
          </p:nvSpPr>
          <p:spPr bwMode="auto">
            <a:xfrm>
              <a:off x="1151629" y="1420818"/>
              <a:ext cx="9741287" cy="309958"/>
            </a:xfrm>
            <a:prstGeom prst="rect">
              <a:avLst/>
            </a:prstGeom>
            <a:noFill/>
          </p:spPr>
          <p:txBody>
            <a:bodyPr wrap="none" lIns="90000" tIns="46800" rIns="90000" bIns="46800" anchor="ctr" anchorCtr="0">
              <a:noAutofit/>
            </a:bodyPr>
            <a:lstStyle/>
            <a:p>
              <a:pPr latinLnBrk="0"/>
              <a:r>
                <a:rPr lang="zh-CN" altLang="en-US" sz="2400" b="1" dirty="0">
                  <a:effectLst/>
                </a:rPr>
                <a:t>自本学年起贷款总额上限为</a:t>
              </a:r>
              <a:r>
                <a:rPr lang="en-US" altLang="zh-CN" sz="2400" b="1" dirty="0">
                  <a:effectLst/>
                </a:rPr>
                <a:t>20000</a:t>
              </a:r>
              <a:r>
                <a:rPr lang="zh-CN" altLang="en-US" sz="2400" b="1" dirty="0">
                  <a:effectLst/>
                </a:rPr>
                <a:t>元。</a:t>
              </a:r>
            </a:p>
          </p:txBody>
        </p:sp>
        <p:sp>
          <p:nvSpPr>
            <p:cNvPr id="10" name="ïṡļïḑé"/>
            <p:cNvSpPr/>
            <p:nvPr/>
          </p:nvSpPr>
          <p:spPr bwMode="auto">
            <a:xfrm>
              <a:off x="674745" y="2337578"/>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ln>
          </p:spPr>
          <p:txBody>
            <a:bodyPr anchor="ctr"/>
            <a:lstStyle/>
            <a:p>
              <a:pPr algn="ctr"/>
              <a:endParaRPr/>
            </a:p>
          </p:txBody>
        </p:sp>
      </p:grpSp>
      <p:sp>
        <p:nvSpPr>
          <p:cNvPr id="87" name="iṩ1ïḍé"/>
          <p:cNvSpPr txBox="1"/>
          <p:nvPr/>
        </p:nvSpPr>
        <p:spPr bwMode="auto">
          <a:xfrm>
            <a:off x="1150358" y="2752068"/>
            <a:ext cx="9741287" cy="309958"/>
          </a:xfrm>
          <a:prstGeom prst="rect">
            <a:avLst/>
          </a:prstGeom>
          <a:noFill/>
        </p:spPr>
        <p:txBody>
          <a:bodyPr wrap="none" lIns="90000" tIns="46800" rIns="90000" bIns="46800" anchor="ctr" anchorCtr="0">
            <a:noAutofit/>
          </a:bodyPr>
          <a:lstStyle/>
          <a:p>
            <a:pPr latinLnBrk="0"/>
            <a:r>
              <a:rPr lang="zh-CN" altLang="en-US" sz="2400" b="1" dirty="0"/>
              <a:t>在足额贷款学费、住宿费后与规定的贷款上限有结余的方可贷款生活费。</a:t>
            </a:r>
            <a:endParaRPr lang="en-US" altLang="zh-CN" sz="2400" b="1" dirty="0"/>
          </a:p>
          <a:p>
            <a:pPr latinLnBrk="0"/>
            <a:r>
              <a:rPr lang="zh-CN" altLang="en-US" sz="2400" b="1" dirty="0">
                <a:effectLst/>
              </a:rPr>
              <a:t>贷款的学费和住宿费额度，以实际缴纳的学费和住宿费为准。</a:t>
            </a:r>
          </a:p>
          <a:p>
            <a:pPr latinLnBrk="0"/>
            <a:r>
              <a:rPr lang="zh-CN" altLang="en-US" sz="2400" b="1" dirty="0">
                <a:effectLst/>
              </a:rPr>
              <a:t>原则上不可只贷款生活费。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借款期限有关规定</a:t>
            </a:r>
          </a:p>
        </p:txBody>
      </p:sp>
      <p:grpSp>
        <p:nvGrpSpPr>
          <p:cNvPr id="5" name="0c1906fc-cdca-4930-a24c-61aa9d8dcb1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9924" y="1404047"/>
            <a:ext cx="10189796" cy="3885895"/>
            <a:chOff x="669924" y="1961692"/>
            <a:chExt cx="10189796" cy="3885895"/>
          </a:xfrm>
        </p:grpSpPr>
        <p:grpSp>
          <p:nvGrpSpPr>
            <p:cNvPr id="6" name="íṧ1íḓe"/>
            <p:cNvGrpSpPr/>
            <p:nvPr/>
          </p:nvGrpSpPr>
          <p:grpSpPr>
            <a:xfrm>
              <a:off x="1628036" y="2536528"/>
              <a:ext cx="4564963" cy="3311059"/>
              <a:chOff x="1628036" y="2536528"/>
              <a:chExt cx="4564963" cy="3311059"/>
            </a:xfrm>
          </p:grpSpPr>
          <p:sp>
            <p:nvSpPr>
              <p:cNvPr id="25" name="ïSľïḋe"/>
              <p:cNvSpPr/>
              <p:nvPr/>
            </p:nvSpPr>
            <p:spPr bwMode="auto">
              <a:xfrm>
                <a:off x="2453807" y="2910563"/>
                <a:ext cx="831414" cy="2937023"/>
              </a:xfrm>
              <a:custGeom>
                <a:avLst/>
                <a:gdLst/>
                <a:ahLst/>
                <a:cxnLst>
                  <a:cxn ang="0">
                    <a:pos x="0" y="175"/>
                  </a:cxn>
                  <a:cxn ang="0">
                    <a:pos x="0" y="1382"/>
                  </a:cxn>
                  <a:cxn ang="0">
                    <a:pos x="372" y="1382"/>
                  </a:cxn>
                  <a:cxn ang="0">
                    <a:pos x="372" y="0"/>
                  </a:cxn>
                  <a:cxn ang="0">
                    <a:pos x="0" y="175"/>
                  </a:cxn>
                </a:cxnLst>
                <a:rect l="0" t="0" r="r" b="b"/>
                <a:pathLst>
                  <a:path w="372" h="1382">
                    <a:moveTo>
                      <a:pt x="0" y="175"/>
                    </a:moveTo>
                    <a:lnTo>
                      <a:pt x="0" y="1382"/>
                    </a:lnTo>
                    <a:lnTo>
                      <a:pt x="372" y="1382"/>
                    </a:lnTo>
                    <a:lnTo>
                      <a:pt x="372" y="0"/>
                    </a:lnTo>
                    <a:lnTo>
                      <a:pt x="0" y="175"/>
                    </a:lnTo>
                  </a:path>
                </a:pathLst>
              </a:custGeom>
              <a:noFill/>
              <a:ln w="9525">
                <a:noFill/>
                <a:round/>
              </a:ln>
            </p:spPr>
            <p:txBody>
              <a:bodyPr anchor="ctr"/>
              <a:lstStyle/>
              <a:p>
                <a:pPr algn="ctr"/>
                <a:endParaRPr/>
              </a:p>
            </p:txBody>
          </p:sp>
          <p:sp>
            <p:nvSpPr>
              <p:cNvPr id="27" name="iṥlidê"/>
              <p:cNvSpPr/>
              <p:nvPr/>
            </p:nvSpPr>
            <p:spPr bwMode="auto">
              <a:xfrm>
                <a:off x="3510956" y="2536528"/>
                <a:ext cx="831414" cy="3311057"/>
              </a:xfrm>
              <a:custGeom>
                <a:avLst/>
                <a:gdLst/>
                <a:ahLst/>
                <a:cxnLst>
                  <a:cxn ang="0">
                    <a:pos x="275" y="0"/>
                  </a:cxn>
                  <a:cxn ang="0">
                    <a:pos x="0" y="129"/>
                  </a:cxn>
                  <a:cxn ang="0">
                    <a:pos x="0" y="1558"/>
                  </a:cxn>
                  <a:cxn ang="0">
                    <a:pos x="372" y="1558"/>
                  </a:cxn>
                  <a:cxn ang="0">
                    <a:pos x="372" y="33"/>
                  </a:cxn>
                  <a:cxn ang="0">
                    <a:pos x="275" y="0"/>
                  </a:cxn>
                </a:cxnLst>
                <a:rect l="0" t="0" r="r" b="b"/>
                <a:pathLst>
                  <a:path w="372" h="1558">
                    <a:moveTo>
                      <a:pt x="275" y="0"/>
                    </a:moveTo>
                    <a:lnTo>
                      <a:pt x="0" y="129"/>
                    </a:lnTo>
                    <a:lnTo>
                      <a:pt x="0" y="1558"/>
                    </a:lnTo>
                    <a:lnTo>
                      <a:pt x="372" y="1558"/>
                    </a:lnTo>
                    <a:lnTo>
                      <a:pt x="372" y="33"/>
                    </a:lnTo>
                    <a:lnTo>
                      <a:pt x="275" y="0"/>
                    </a:lnTo>
                  </a:path>
                </a:pathLst>
              </a:custGeom>
              <a:noFill/>
              <a:ln w="9525">
                <a:noFill/>
                <a:round/>
              </a:ln>
            </p:spPr>
            <p:txBody>
              <a:bodyPr anchor="ctr"/>
              <a:lstStyle/>
              <a:p>
                <a:pPr algn="ctr"/>
                <a:endParaRPr/>
              </a:p>
            </p:txBody>
          </p:sp>
          <p:sp>
            <p:nvSpPr>
              <p:cNvPr id="29" name="îş1íḑé"/>
              <p:cNvSpPr/>
              <p:nvPr/>
            </p:nvSpPr>
            <p:spPr bwMode="auto">
              <a:xfrm>
                <a:off x="4563632" y="2683168"/>
                <a:ext cx="831414" cy="3164419"/>
              </a:xfrm>
              <a:custGeom>
                <a:avLst/>
                <a:gdLst/>
                <a:ahLst/>
                <a:cxnLst>
                  <a:cxn ang="0">
                    <a:pos x="0" y="0"/>
                  </a:cxn>
                  <a:cxn ang="0">
                    <a:pos x="0" y="1489"/>
                  </a:cxn>
                  <a:cxn ang="0">
                    <a:pos x="372" y="1489"/>
                  </a:cxn>
                  <a:cxn ang="0">
                    <a:pos x="372" y="130"/>
                  </a:cxn>
                  <a:cxn ang="0">
                    <a:pos x="0" y="0"/>
                  </a:cxn>
                </a:cxnLst>
                <a:rect l="0" t="0" r="r" b="b"/>
                <a:pathLst>
                  <a:path w="372" h="1489">
                    <a:moveTo>
                      <a:pt x="0" y="0"/>
                    </a:moveTo>
                    <a:lnTo>
                      <a:pt x="0" y="1489"/>
                    </a:lnTo>
                    <a:lnTo>
                      <a:pt x="372" y="1489"/>
                    </a:lnTo>
                    <a:lnTo>
                      <a:pt x="372" y="130"/>
                    </a:lnTo>
                    <a:lnTo>
                      <a:pt x="0" y="0"/>
                    </a:lnTo>
                  </a:path>
                </a:pathLst>
              </a:custGeom>
              <a:noFill/>
              <a:ln w="9525">
                <a:noFill/>
                <a:round/>
              </a:ln>
            </p:spPr>
            <p:txBody>
              <a:bodyPr anchor="ctr"/>
              <a:lstStyle/>
              <a:p>
                <a:pPr algn="ctr"/>
                <a:endParaRPr/>
              </a:p>
            </p:txBody>
          </p:sp>
          <p:grpSp>
            <p:nvGrpSpPr>
              <p:cNvPr id="31" name="îśḷïḓè"/>
              <p:cNvGrpSpPr/>
              <p:nvPr/>
            </p:nvGrpSpPr>
            <p:grpSpPr>
              <a:xfrm>
                <a:off x="5875261" y="2931082"/>
                <a:ext cx="317736" cy="386514"/>
                <a:chOff x="5105400" y="2362200"/>
                <a:chExt cx="212725" cy="258763"/>
              </a:xfrm>
              <a:solidFill>
                <a:schemeClr val="bg1"/>
              </a:solidFill>
            </p:grpSpPr>
            <p:sp>
              <p:nvSpPr>
                <p:cNvPr id="65" name="îṥľîďé"/>
                <p:cNvSpPr/>
                <p:nvPr/>
              </p:nvSpPr>
              <p:spPr bwMode="auto">
                <a:xfrm>
                  <a:off x="5197475" y="2606675"/>
                  <a:ext cx="25400" cy="14288"/>
                </a:xfrm>
                <a:custGeom>
                  <a:avLst/>
                  <a:gdLst/>
                  <a:ahLst/>
                  <a:cxnLst>
                    <a:cxn ang="0">
                      <a:pos x="7" y="0"/>
                    </a:cxn>
                    <a:cxn ang="0">
                      <a:pos x="3" y="0"/>
                    </a:cxn>
                    <a:cxn ang="0">
                      <a:pos x="0" y="2"/>
                    </a:cxn>
                    <a:cxn ang="0">
                      <a:pos x="0" y="2"/>
                    </a:cxn>
                    <a:cxn ang="0">
                      <a:pos x="3" y="5"/>
                    </a:cxn>
                    <a:cxn ang="0">
                      <a:pos x="7" y="5"/>
                    </a:cxn>
                    <a:cxn ang="0">
                      <a:pos x="9" y="2"/>
                    </a:cxn>
                    <a:cxn ang="0">
                      <a:pos x="9" y="2"/>
                    </a:cxn>
                    <a:cxn ang="0">
                      <a:pos x="7" y="0"/>
                    </a:cxn>
                  </a:cxnLst>
                  <a:rect l="0" t="0" r="r" b="b"/>
                  <a:pathLst>
                    <a:path w="9" h="5">
                      <a:moveTo>
                        <a:pt x="7" y="0"/>
                      </a:moveTo>
                      <a:cubicBezTo>
                        <a:pt x="3" y="0"/>
                        <a:pt x="3" y="0"/>
                        <a:pt x="3" y="0"/>
                      </a:cubicBezTo>
                      <a:cubicBezTo>
                        <a:pt x="1" y="0"/>
                        <a:pt x="0" y="1"/>
                        <a:pt x="0" y="2"/>
                      </a:cubicBezTo>
                      <a:cubicBezTo>
                        <a:pt x="0" y="2"/>
                        <a:pt x="0" y="2"/>
                        <a:pt x="0" y="2"/>
                      </a:cubicBezTo>
                      <a:cubicBezTo>
                        <a:pt x="0" y="4"/>
                        <a:pt x="1" y="5"/>
                        <a:pt x="3" y="5"/>
                      </a:cubicBezTo>
                      <a:cubicBezTo>
                        <a:pt x="7" y="5"/>
                        <a:pt x="7" y="5"/>
                        <a:pt x="7" y="5"/>
                      </a:cubicBezTo>
                      <a:cubicBezTo>
                        <a:pt x="8" y="5"/>
                        <a:pt x="9" y="4"/>
                        <a:pt x="9" y="2"/>
                      </a:cubicBezTo>
                      <a:cubicBezTo>
                        <a:pt x="9" y="2"/>
                        <a:pt x="9" y="2"/>
                        <a:pt x="9" y="2"/>
                      </a:cubicBezTo>
                      <a:cubicBezTo>
                        <a:pt x="9" y="1"/>
                        <a:pt x="8" y="0"/>
                        <a:pt x="7" y="0"/>
                      </a:cubicBezTo>
                    </a:path>
                  </a:pathLst>
                </a:custGeom>
                <a:grpFill/>
                <a:ln w="9525">
                  <a:noFill/>
                  <a:round/>
                </a:ln>
              </p:spPr>
              <p:txBody>
                <a:bodyPr anchor="ctr"/>
                <a:lstStyle/>
                <a:p>
                  <a:pPr algn="ctr"/>
                  <a:endParaRPr/>
                </a:p>
              </p:txBody>
            </p:sp>
            <p:sp>
              <p:nvSpPr>
                <p:cNvPr id="66" name="íṥḷíḓè"/>
                <p:cNvSpPr/>
                <p:nvPr/>
              </p:nvSpPr>
              <p:spPr bwMode="auto">
                <a:xfrm>
                  <a:off x="5189538" y="2589213"/>
                  <a:ext cx="44450" cy="14288"/>
                </a:xfrm>
                <a:custGeom>
                  <a:avLst/>
                  <a:gdLst/>
                  <a:ahLst/>
                  <a:cxnLst>
                    <a:cxn ang="0">
                      <a:pos x="13" y="0"/>
                    </a:cxn>
                    <a:cxn ang="0">
                      <a:pos x="2" y="0"/>
                    </a:cxn>
                    <a:cxn ang="0">
                      <a:pos x="0" y="3"/>
                    </a:cxn>
                    <a:cxn ang="0">
                      <a:pos x="0" y="3"/>
                    </a:cxn>
                    <a:cxn ang="0">
                      <a:pos x="2" y="5"/>
                    </a:cxn>
                    <a:cxn ang="0">
                      <a:pos x="13" y="5"/>
                    </a:cxn>
                    <a:cxn ang="0">
                      <a:pos x="16" y="3"/>
                    </a:cxn>
                    <a:cxn ang="0">
                      <a:pos x="16" y="3"/>
                    </a:cxn>
                    <a:cxn ang="0">
                      <a:pos x="13" y="0"/>
                    </a:cxn>
                  </a:cxnLst>
                  <a:rect l="0" t="0" r="r" b="b"/>
                  <a:pathLst>
                    <a:path w="16" h="5">
                      <a:moveTo>
                        <a:pt x="13" y="0"/>
                      </a:moveTo>
                      <a:cubicBezTo>
                        <a:pt x="2" y="0"/>
                        <a:pt x="2" y="0"/>
                        <a:pt x="2" y="0"/>
                      </a:cubicBezTo>
                      <a:cubicBezTo>
                        <a:pt x="1" y="0"/>
                        <a:pt x="0" y="1"/>
                        <a:pt x="0" y="3"/>
                      </a:cubicBezTo>
                      <a:cubicBezTo>
                        <a:pt x="0" y="3"/>
                        <a:pt x="0" y="3"/>
                        <a:pt x="0" y="3"/>
                      </a:cubicBezTo>
                      <a:cubicBezTo>
                        <a:pt x="0" y="4"/>
                        <a:pt x="1" y="5"/>
                        <a:pt x="2" y="5"/>
                      </a:cubicBezTo>
                      <a:cubicBezTo>
                        <a:pt x="13" y="5"/>
                        <a:pt x="13" y="5"/>
                        <a:pt x="13" y="5"/>
                      </a:cubicBezTo>
                      <a:cubicBezTo>
                        <a:pt x="15" y="5"/>
                        <a:pt x="16" y="4"/>
                        <a:pt x="16" y="3"/>
                      </a:cubicBezTo>
                      <a:cubicBezTo>
                        <a:pt x="16" y="3"/>
                        <a:pt x="16" y="3"/>
                        <a:pt x="16" y="3"/>
                      </a:cubicBezTo>
                      <a:cubicBezTo>
                        <a:pt x="16" y="1"/>
                        <a:pt x="15" y="0"/>
                        <a:pt x="13" y="0"/>
                      </a:cubicBezTo>
                    </a:path>
                  </a:pathLst>
                </a:custGeom>
                <a:grpFill/>
                <a:ln w="9525">
                  <a:noFill/>
                  <a:round/>
                </a:ln>
              </p:spPr>
              <p:txBody>
                <a:bodyPr anchor="ctr"/>
                <a:lstStyle/>
                <a:p>
                  <a:pPr algn="ctr"/>
                  <a:endParaRPr/>
                </a:p>
              </p:txBody>
            </p:sp>
            <p:sp>
              <p:nvSpPr>
                <p:cNvPr id="67" name="îṩļíḋe"/>
                <p:cNvSpPr/>
                <p:nvPr/>
              </p:nvSpPr>
              <p:spPr bwMode="auto">
                <a:xfrm>
                  <a:off x="5181600" y="2570163"/>
                  <a:ext cx="58738" cy="19050"/>
                </a:xfrm>
                <a:custGeom>
                  <a:avLst/>
                  <a:gdLst/>
                  <a:ahLst/>
                  <a:cxnLst>
                    <a:cxn ang="0">
                      <a:pos x="18" y="0"/>
                    </a:cxn>
                    <a:cxn ang="0">
                      <a:pos x="4" y="0"/>
                    </a:cxn>
                    <a:cxn ang="0">
                      <a:pos x="0" y="3"/>
                    </a:cxn>
                    <a:cxn ang="0">
                      <a:pos x="0" y="3"/>
                    </a:cxn>
                    <a:cxn ang="0">
                      <a:pos x="4" y="7"/>
                    </a:cxn>
                    <a:cxn ang="0">
                      <a:pos x="18" y="7"/>
                    </a:cxn>
                    <a:cxn ang="0">
                      <a:pos x="21" y="3"/>
                    </a:cxn>
                    <a:cxn ang="0">
                      <a:pos x="21" y="3"/>
                    </a:cxn>
                    <a:cxn ang="0">
                      <a:pos x="18" y="0"/>
                    </a:cxn>
                  </a:cxnLst>
                  <a:rect l="0" t="0" r="r" b="b"/>
                  <a:pathLst>
                    <a:path w="21" h="7">
                      <a:moveTo>
                        <a:pt x="18" y="0"/>
                      </a:moveTo>
                      <a:cubicBezTo>
                        <a:pt x="4" y="0"/>
                        <a:pt x="4" y="0"/>
                        <a:pt x="4" y="0"/>
                      </a:cubicBezTo>
                      <a:cubicBezTo>
                        <a:pt x="2" y="0"/>
                        <a:pt x="0" y="1"/>
                        <a:pt x="0" y="3"/>
                      </a:cubicBezTo>
                      <a:cubicBezTo>
                        <a:pt x="0" y="3"/>
                        <a:pt x="0" y="3"/>
                        <a:pt x="0" y="3"/>
                      </a:cubicBezTo>
                      <a:cubicBezTo>
                        <a:pt x="0" y="5"/>
                        <a:pt x="2" y="7"/>
                        <a:pt x="4" y="7"/>
                      </a:cubicBezTo>
                      <a:cubicBezTo>
                        <a:pt x="18" y="7"/>
                        <a:pt x="18" y="7"/>
                        <a:pt x="18" y="7"/>
                      </a:cubicBezTo>
                      <a:cubicBezTo>
                        <a:pt x="20" y="7"/>
                        <a:pt x="21" y="5"/>
                        <a:pt x="21" y="3"/>
                      </a:cubicBezTo>
                      <a:cubicBezTo>
                        <a:pt x="21" y="3"/>
                        <a:pt x="21" y="3"/>
                        <a:pt x="21" y="3"/>
                      </a:cubicBezTo>
                      <a:cubicBezTo>
                        <a:pt x="21" y="1"/>
                        <a:pt x="20" y="0"/>
                        <a:pt x="18" y="0"/>
                      </a:cubicBezTo>
                    </a:path>
                  </a:pathLst>
                </a:custGeom>
                <a:grpFill/>
                <a:ln w="9525">
                  <a:noFill/>
                  <a:round/>
                </a:ln>
              </p:spPr>
              <p:txBody>
                <a:bodyPr anchor="ctr"/>
                <a:lstStyle/>
                <a:p>
                  <a:pPr algn="ctr"/>
                  <a:endParaRPr/>
                </a:p>
              </p:txBody>
            </p:sp>
            <p:sp>
              <p:nvSpPr>
                <p:cNvPr id="68" name="ï$ļídè"/>
                <p:cNvSpPr/>
                <p:nvPr/>
              </p:nvSpPr>
              <p:spPr bwMode="auto">
                <a:xfrm>
                  <a:off x="5207000" y="2362200"/>
                  <a:ext cx="11113" cy="25400"/>
                </a:xfrm>
                <a:prstGeom prst="rect">
                  <a:avLst/>
                </a:prstGeom>
                <a:grpFill/>
                <a:ln w="9525">
                  <a:noFill/>
                  <a:miter lim="800000"/>
                </a:ln>
              </p:spPr>
              <p:txBody>
                <a:bodyPr anchor="ctr"/>
                <a:lstStyle/>
                <a:p>
                  <a:pPr algn="ctr"/>
                  <a:endParaRPr/>
                </a:p>
              </p:txBody>
            </p:sp>
            <p:sp>
              <p:nvSpPr>
                <p:cNvPr id="69" name="iṡ1iḋê"/>
                <p:cNvSpPr/>
                <p:nvPr/>
              </p:nvSpPr>
              <p:spPr bwMode="auto">
                <a:xfrm>
                  <a:off x="5207000" y="2362200"/>
                  <a:ext cx="11113" cy="25400"/>
                </a:xfrm>
                <a:prstGeom prst="rect">
                  <a:avLst/>
                </a:prstGeom>
                <a:grpFill/>
                <a:ln w="9525">
                  <a:noFill/>
                  <a:miter lim="800000"/>
                </a:ln>
              </p:spPr>
              <p:txBody>
                <a:bodyPr anchor="ctr"/>
                <a:lstStyle/>
                <a:p>
                  <a:pPr algn="ctr"/>
                  <a:endParaRPr/>
                </a:p>
              </p:txBody>
            </p:sp>
            <p:sp>
              <p:nvSpPr>
                <p:cNvPr id="70" name="ï$1íḍé"/>
                <p:cNvSpPr/>
                <p:nvPr/>
              </p:nvSpPr>
              <p:spPr bwMode="auto">
                <a:xfrm>
                  <a:off x="5262563" y="2387600"/>
                  <a:ext cx="25400" cy="25400"/>
                </a:xfrm>
                <a:custGeom>
                  <a:avLst/>
                  <a:gdLst/>
                  <a:ahLst/>
                  <a:cxnLst>
                    <a:cxn ang="0">
                      <a:pos x="10" y="0"/>
                    </a:cxn>
                    <a:cxn ang="0">
                      <a:pos x="0" y="11"/>
                    </a:cxn>
                    <a:cxn ang="0">
                      <a:pos x="5" y="16"/>
                    </a:cxn>
                    <a:cxn ang="0">
                      <a:pos x="16" y="4"/>
                    </a:cxn>
                    <a:cxn ang="0">
                      <a:pos x="10" y="0"/>
                    </a:cxn>
                  </a:cxnLst>
                  <a:rect l="0" t="0" r="r" b="b"/>
                  <a:pathLst>
                    <a:path w="16" h="16">
                      <a:moveTo>
                        <a:pt x="10" y="0"/>
                      </a:moveTo>
                      <a:lnTo>
                        <a:pt x="0" y="11"/>
                      </a:lnTo>
                      <a:lnTo>
                        <a:pt x="5" y="16"/>
                      </a:lnTo>
                      <a:lnTo>
                        <a:pt x="16" y="4"/>
                      </a:lnTo>
                      <a:lnTo>
                        <a:pt x="10" y="0"/>
                      </a:lnTo>
                      <a:close/>
                    </a:path>
                  </a:pathLst>
                </a:custGeom>
                <a:grpFill/>
                <a:ln w="9525">
                  <a:noFill/>
                  <a:round/>
                </a:ln>
              </p:spPr>
              <p:txBody>
                <a:bodyPr anchor="ctr"/>
                <a:lstStyle/>
                <a:p>
                  <a:pPr algn="ctr"/>
                  <a:endParaRPr/>
                </a:p>
              </p:txBody>
            </p:sp>
            <p:sp>
              <p:nvSpPr>
                <p:cNvPr id="71" name="íşlîḋê"/>
                <p:cNvSpPr/>
                <p:nvPr/>
              </p:nvSpPr>
              <p:spPr bwMode="auto">
                <a:xfrm>
                  <a:off x="5262563" y="2387600"/>
                  <a:ext cx="25400" cy="25400"/>
                </a:xfrm>
                <a:custGeom>
                  <a:avLst/>
                  <a:gdLst/>
                  <a:ahLst/>
                  <a:cxnLst>
                    <a:cxn ang="0">
                      <a:pos x="10" y="0"/>
                    </a:cxn>
                    <a:cxn ang="0">
                      <a:pos x="0" y="11"/>
                    </a:cxn>
                    <a:cxn ang="0">
                      <a:pos x="5" y="16"/>
                    </a:cxn>
                    <a:cxn ang="0">
                      <a:pos x="16" y="4"/>
                    </a:cxn>
                    <a:cxn ang="0">
                      <a:pos x="10" y="0"/>
                    </a:cxn>
                  </a:cxnLst>
                  <a:rect l="0" t="0" r="r" b="b"/>
                  <a:pathLst>
                    <a:path w="16" h="16">
                      <a:moveTo>
                        <a:pt x="10" y="0"/>
                      </a:moveTo>
                      <a:lnTo>
                        <a:pt x="0" y="11"/>
                      </a:lnTo>
                      <a:lnTo>
                        <a:pt x="5" y="16"/>
                      </a:lnTo>
                      <a:lnTo>
                        <a:pt x="16" y="4"/>
                      </a:lnTo>
                      <a:lnTo>
                        <a:pt x="10" y="0"/>
                      </a:lnTo>
                    </a:path>
                  </a:pathLst>
                </a:custGeom>
                <a:grpFill/>
                <a:ln w="9525">
                  <a:noFill/>
                  <a:round/>
                </a:ln>
              </p:spPr>
              <p:txBody>
                <a:bodyPr anchor="ctr"/>
                <a:lstStyle/>
                <a:p>
                  <a:pPr algn="ctr"/>
                  <a:endParaRPr/>
                </a:p>
              </p:txBody>
            </p:sp>
            <p:sp>
              <p:nvSpPr>
                <p:cNvPr id="72" name="iṩlîḑe"/>
                <p:cNvSpPr/>
                <p:nvPr/>
              </p:nvSpPr>
              <p:spPr bwMode="auto">
                <a:xfrm>
                  <a:off x="5289550" y="2455863"/>
                  <a:ext cx="28575" cy="14288"/>
                </a:xfrm>
                <a:custGeom>
                  <a:avLst/>
                  <a:gdLst/>
                  <a:ahLst/>
                  <a:cxnLst>
                    <a:cxn ang="0">
                      <a:pos x="16" y="0"/>
                    </a:cxn>
                    <a:cxn ang="0">
                      <a:pos x="0" y="1"/>
                    </a:cxn>
                    <a:cxn ang="0">
                      <a:pos x="2" y="9"/>
                    </a:cxn>
                    <a:cxn ang="0">
                      <a:pos x="18" y="7"/>
                    </a:cxn>
                    <a:cxn ang="0">
                      <a:pos x="16" y="0"/>
                    </a:cxn>
                  </a:cxnLst>
                  <a:rect l="0" t="0" r="r" b="b"/>
                  <a:pathLst>
                    <a:path w="18" h="9">
                      <a:moveTo>
                        <a:pt x="16" y="0"/>
                      </a:moveTo>
                      <a:lnTo>
                        <a:pt x="0" y="1"/>
                      </a:lnTo>
                      <a:lnTo>
                        <a:pt x="2" y="9"/>
                      </a:lnTo>
                      <a:lnTo>
                        <a:pt x="18" y="7"/>
                      </a:lnTo>
                      <a:lnTo>
                        <a:pt x="16" y="0"/>
                      </a:lnTo>
                      <a:close/>
                    </a:path>
                  </a:pathLst>
                </a:custGeom>
                <a:grpFill/>
                <a:ln w="9525">
                  <a:noFill/>
                  <a:round/>
                </a:ln>
              </p:spPr>
              <p:txBody>
                <a:bodyPr anchor="ctr"/>
                <a:lstStyle/>
                <a:p>
                  <a:pPr algn="ctr"/>
                  <a:endParaRPr/>
                </a:p>
              </p:txBody>
            </p:sp>
            <p:sp>
              <p:nvSpPr>
                <p:cNvPr id="73" name="iŝḻïďè"/>
                <p:cNvSpPr/>
                <p:nvPr/>
              </p:nvSpPr>
              <p:spPr bwMode="auto">
                <a:xfrm>
                  <a:off x="5289550" y="2455863"/>
                  <a:ext cx="28575" cy="14288"/>
                </a:xfrm>
                <a:custGeom>
                  <a:avLst/>
                  <a:gdLst/>
                  <a:ahLst/>
                  <a:cxnLst>
                    <a:cxn ang="0">
                      <a:pos x="16" y="0"/>
                    </a:cxn>
                    <a:cxn ang="0">
                      <a:pos x="0" y="1"/>
                    </a:cxn>
                    <a:cxn ang="0">
                      <a:pos x="2" y="9"/>
                    </a:cxn>
                    <a:cxn ang="0">
                      <a:pos x="18" y="7"/>
                    </a:cxn>
                    <a:cxn ang="0">
                      <a:pos x="16" y="0"/>
                    </a:cxn>
                  </a:cxnLst>
                  <a:rect l="0" t="0" r="r" b="b"/>
                  <a:pathLst>
                    <a:path w="18" h="9">
                      <a:moveTo>
                        <a:pt x="16" y="0"/>
                      </a:moveTo>
                      <a:lnTo>
                        <a:pt x="0" y="1"/>
                      </a:lnTo>
                      <a:lnTo>
                        <a:pt x="2" y="9"/>
                      </a:lnTo>
                      <a:lnTo>
                        <a:pt x="18" y="7"/>
                      </a:lnTo>
                      <a:lnTo>
                        <a:pt x="16" y="0"/>
                      </a:lnTo>
                    </a:path>
                  </a:pathLst>
                </a:custGeom>
                <a:grpFill/>
                <a:ln w="9525">
                  <a:noFill/>
                  <a:round/>
                </a:ln>
              </p:spPr>
              <p:txBody>
                <a:bodyPr anchor="ctr"/>
                <a:lstStyle/>
                <a:p>
                  <a:pPr algn="ctr"/>
                  <a:endParaRPr/>
                </a:p>
              </p:txBody>
            </p:sp>
            <p:sp>
              <p:nvSpPr>
                <p:cNvPr id="74" name="iśľiḑé"/>
                <p:cNvSpPr/>
                <p:nvPr/>
              </p:nvSpPr>
              <p:spPr bwMode="auto">
                <a:xfrm>
                  <a:off x="5270500" y="2517775"/>
                  <a:ext cx="25400" cy="22225"/>
                </a:xfrm>
                <a:custGeom>
                  <a:avLst/>
                  <a:gdLst/>
                  <a:ahLst/>
                  <a:cxnLst>
                    <a:cxn ang="0">
                      <a:pos x="4" y="0"/>
                    </a:cxn>
                    <a:cxn ang="0">
                      <a:pos x="0" y="5"/>
                    </a:cxn>
                    <a:cxn ang="0">
                      <a:pos x="12" y="14"/>
                    </a:cxn>
                    <a:cxn ang="0">
                      <a:pos x="16" y="8"/>
                    </a:cxn>
                    <a:cxn ang="0">
                      <a:pos x="4" y="0"/>
                    </a:cxn>
                  </a:cxnLst>
                  <a:rect l="0" t="0" r="r" b="b"/>
                  <a:pathLst>
                    <a:path w="16" h="14">
                      <a:moveTo>
                        <a:pt x="4" y="0"/>
                      </a:moveTo>
                      <a:lnTo>
                        <a:pt x="0" y="5"/>
                      </a:lnTo>
                      <a:lnTo>
                        <a:pt x="12" y="14"/>
                      </a:lnTo>
                      <a:lnTo>
                        <a:pt x="16" y="8"/>
                      </a:lnTo>
                      <a:lnTo>
                        <a:pt x="4" y="0"/>
                      </a:lnTo>
                      <a:close/>
                    </a:path>
                  </a:pathLst>
                </a:custGeom>
                <a:grpFill/>
                <a:ln w="9525">
                  <a:noFill/>
                  <a:round/>
                </a:ln>
              </p:spPr>
              <p:txBody>
                <a:bodyPr anchor="ctr"/>
                <a:lstStyle/>
                <a:p>
                  <a:pPr algn="ctr"/>
                  <a:endParaRPr/>
                </a:p>
              </p:txBody>
            </p:sp>
            <p:sp>
              <p:nvSpPr>
                <p:cNvPr id="75" name="î$lïḍé"/>
                <p:cNvSpPr/>
                <p:nvPr/>
              </p:nvSpPr>
              <p:spPr bwMode="auto">
                <a:xfrm>
                  <a:off x="5270500" y="2517775"/>
                  <a:ext cx="25400" cy="22225"/>
                </a:xfrm>
                <a:custGeom>
                  <a:avLst/>
                  <a:gdLst/>
                  <a:ahLst/>
                  <a:cxnLst>
                    <a:cxn ang="0">
                      <a:pos x="4" y="0"/>
                    </a:cxn>
                    <a:cxn ang="0">
                      <a:pos x="0" y="5"/>
                    </a:cxn>
                    <a:cxn ang="0">
                      <a:pos x="12" y="14"/>
                    </a:cxn>
                    <a:cxn ang="0">
                      <a:pos x="16" y="8"/>
                    </a:cxn>
                    <a:cxn ang="0">
                      <a:pos x="4" y="0"/>
                    </a:cxn>
                  </a:cxnLst>
                  <a:rect l="0" t="0" r="r" b="b"/>
                  <a:pathLst>
                    <a:path w="16" h="14">
                      <a:moveTo>
                        <a:pt x="4" y="0"/>
                      </a:moveTo>
                      <a:lnTo>
                        <a:pt x="0" y="5"/>
                      </a:lnTo>
                      <a:lnTo>
                        <a:pt x="12" y="14"/>
                      </a:lnTo>
                      <a:lnTo>
                        <a:pt x="16" y="8"/>
                      </a:lnTo>
                      <a:lnTo>
                        <a:pt x="4" y="0"/>
                      </a:lnTo>
                    </a:path>
                  </a:pathLst>
                </a:custGeom>
                <a:grpFill/>
                <a:ln w="9525">
                  <a:noFill/>
                  <a:round/>
                </a:ln>
              </p:spPr>
              <p:txBody>
                <a:bodyPr anchor="ctr"/>
                <a:lstStyle/>
                <a:p>
                  <a:pPr algn="ctr"/>
                  <a:endParaRPr/>
                </a:p>
              </p:txBody>
            </p:sp>
            <p:sp>
              <p:nvSpPr>
                <p:cNvPr id="76" name="íś1iďe"/>
                <p:cNvSpPr/>
                <p:nvPr/>
              </p:nvSpPr>
              <p:spPr bwMode="auto">
                <a:xfrm>
                  <a:off x="5133975" y="2386013"/>
                  <a:ext cx="25400" cy="23813"/>
                </a:xfrm>
                <a:custGeom>
                  <a:avLst/>
                  <a:gdLst/>
                  <a:ahLst/>
                  <a:cxnLst>
                    <a:cxn ang="0">
                      <a:pos x="5" y="0"/>
                    </a:cxn>
                    <a:cxn ang="0">
                      <a:pos x="0" y="5"/>
                    </a:cxn>
                    <a:cxn ang="0">
                      <a:pos x="12" y="15"/>
                    </a:cxn>
                    <a:cxn ang="0">
                      <a:pos x="16" y="12"/>
                    </a:cxn>
                    <a:cxn ang="0">
                      <a:pos x="5" y="0"/>
                    </a:cxn>
                  </a:cxnLst>
                  <a:rect l="0" t="0" r="r" b="b"/>
                  <a:pathLst>
                    <a:path w="16" h="15">
                      <a:moveTo>
                        <a:pt x="5" y="0"/>
                      </a:moveTo>
                      <a:lnTo>
                        <a:pt x="0" y="5"/>
                      </a:lnTo>
                      <a:lnTo>
                        <a:pt x="12" y="15"/>
                      </a:lnTo>
                      <a:lnTo>
                        <a:pt x="16" y="12"/>
                      </a:lnTo>
                      <a:lnTo>
                        <a:pt x="5" y="0"/>
                      </a:lnTo>
                      <a:close/>
                    </a:path>
                  </a:pathLst>
                </a:custGeom>
                <a:grpFill/>
                <a:ln w="9525">
                  <a:noFill/>
                  <a:round/>
                </a:ln>
              </p:spPr>
              <p:txBody>
                <a:bodyPr anchor="ctr"/>
                <a:lstStyle/>
                <a:p>
                  <a:pPr algn="ctr"/>
                  <a:endParaRPr/>
                </a:p>
              </p:txBody>
            </p:sp>
            <p:sp>
              <p:nvSpPr>
                <p:cNvPr id="77" name="îśḻîdé"/>
                <p:cNvSpPr/>
                <p:nvPr/>
              </p:nvSpPr>
              <p:spPr bwMode="auto">
                <a:xfrm>
                  <a:off x="5133975" y="2386013"/>
                  <a:ext cx="25400" cy="23813"/>
                </a:xfrm>
                <a:custGeom>
                  <a:avLst/>
                  <a:gdLst/>
                  <a:ahLst/>
                  <a:cxnLst>
                    <a:cxn ang="0">
                      <a:pos x="5" y="0"/>
                    </a:cxn>
                    <a:cxn ang="0">
                      <a:pos x="0" y="5"/>
                    </a:cxn>
                    <a:cxn ang="0">
                      <a:pos x="12" y="15"/>
                    </a:cxn>
                    <a:cxn ang="0">
                      <a:pos x="16" y="12"/>
                    </a:cxn>
                    <a:cxn ang="0">
                      <a:pos x="5" y="0"/>
                    </a:cxn>
                  </a:cxnLst>
                  <a:rect l="0" t="0" r="r" b="b"/>
                  <a:pathLst>
                    <a:path w="16" h="15">
                      <a:moveTo>
                        <a:pt x="5" y="0"/>
                      </a:moveTo>
                      <a:lnTo>
                        <a:pt x="0" y="5"/>
                      </a:lnTo>
                      <a:lnTo>
                        <a:pt x="12" y="15"/>
                      </a:lnTo>
                      <a:lnTo>
                        <a:pt x="16" y="12"/>
                      </a:lnTo>
                      <a:lnTo>
                        <a:pt x="5" y="0"/>
                      </a:lnTo>
                    </a:path>
                  </a:pathLst>
                </a:custGeom>
                <a:grpFill/>
                <a:ln w="9525">
                  <a:noFill/>
                  <a:round/>
                </a:ln>
              </p:spPr>
              <p:txBody>
                <a:bodyPr anchor="ctr"/>
                <a:lstStyle/>
                <a:p>
                  <a:pPr algn="ctr"/>
                  <a:endParaRPr/>
                </a:p>
              </p:txBody>
            </p:sp>
            <p:sp>
              <p:nvSpPr>
                <p:cNvPr id="78" name="iṣḷïdé"/>
                <p:cNvSpPr/>
                <p:nvPr/>
              </p:nvSpPr>
              <p:spPr bwMode="auto">
                <a:xfrm>
                  <a:off x="5105400" y="2455863"/>
                  <a:ext cx="25400" cy="11113"/>
                </a:xfrm>
                <a:custGeom>
                  <a:avLst/>
                  <a:gdLst/>
                  <a:ahLst/>
                  <a:cxnLst>
                    <a:cxn ang="0">
                      <a:pos x="0" y="0"/>
                    </a:cxn>
                    <a:cxn ang="0">
                      <a:pos x="0" y="7"/>
                    </a:cxn>
                    <a:cxn ang="0">
                      <a:pos x="16" y="7"/>
                    </a:cxn>
                    <a:cxn ang="0">
                      <a:pos x="16" y="1"/>
                    </a:cxn>
                    <a:cxn ang="0">
                      <a:pos x="0" y="0"/>
                    </a:cxn>
                  </a:cxnLst>
                  <a:rect l="0" t="0" r="r" b="b"/>
                  <a:pathLst>
                    <a:path w="16" h="7">
                      <a:moveTo>
                        <a:pt x="0" y="0"/>
                      </a:moveTo>
                      <a:lnTo>
                        <a:pt x="0" y="7"/>
                      </a:lnTo>
                      <a:lnTo>
                        <a:pt x="16" y="7"/>
                      </a:lnTo>
                      <a:lnTo>
                        <a:pt x="16" y="1"/>
                      </a:lnTo>
                      <a:lnTo>
                        <a:pt x="0" y="0"/>
                      </a:lnTo>
                      <a:close/>
                    </a:path>
                  </a:pathLst>
                </a:custGeom>
                <a:grpFill/>
                <a:ln w="9525">
                  <a:noFill/>
                  <a:round/>
                </a:ln>
              </p:spPr>
              <p:txBody>
                <a:bodyPr anchor="ctr"/>
                <a:lstStyle/>
                <a:p>
                  <a:pPr algn="ctr"/>
                  <a:endParaRPr/>
                </a:p>
              </p:txBody>
            </p:sp>
            <p:sp>
              <p:nvSpPr>
                <p:cNvPr id="79" name="ïšlîḋe"/>
                <p:cNvSpPr/>
                <p:nvPr/>
              </p:nvSpPr>
              <p:spPr bwMode="auto">
                <a:xfrm>
                  <a:off x="5105400" y="2455863"/>
                  <a:ext cx="25400" cy="11113"/>
                </a:xfrm>
                <a:custGeom>
                  <a:avLst/>
                  <a:gdLst/>
                  <a:ahLst/>
                  <a:cxnLst>
                    <a:cxn ang="0">
                      <a:pos x="0" y="0"/>
                    </a:cxn>
                    <a:cxn ang="0">
                      <a:pos x="0" y="7"/>
                    </a:cxn>
                    <a:cxn ang="0">
                      <a:pos x="16" y="7"/>
                    </a:cxn>
                    <a:cxn ang="0">
                      <a:pos x="16" y="1"/>
                    </a:cxn>
                    <a:cxn ang="0">
                      <a:pos x="0" y="0"/>
                    </a:cxn>
                  </a:cxnLst>
                  <a:rect l="0" t="0" r="r" b="b"/>
                  <a:pathLst>
                    <a:path w="16" h="7">
                      <a:moveTo>
                        <a:pt x="0" y="0"/>
                      </a:moveTo>
                      <a:lnTo>
                        <a:pt x="0" y="7"/>
                      </a:lnTo>
                      <a:lnTo>
                        <a:pt x="16" y="7"/>
                      </a:lnTo>
                      <a:lnTo>
                        <a:pt x="16" y="1"/>
                      </a:lnTo>
                      <a:lnTo>
                        <a:pt x="0" y="0"/>
                      </a:lnTo>
                    </a:path>
                  </a:pathLst>
                </a:custGeom>
                <a:grpFill/>
                <a:ln w="9525">
                  <a:noFill/>
                  <a:round/>
                </a:ln>
              </p:spPr>
              <p:txBody>
                <a:bodyPr anchor="ctr"/>
                <a:lstStyle/>
                <a:p>
                  <a:pPr algn="ctr"/>
                  <a:endParaRPr/>
                </a:p>
              </p:txBody>
            </p:sp>
            <p:sp>
              <p:nvSpPr>
                <p:cNvPr id="80" name="iṡľîde"/>
                <p:cNvSpPr/>
                <p:nvPr/>
              </p:nvSpPr>
              <p:spPr bwMode="auto">
                <a:xfrm>
                  <a:off x="5124450" y="2514600"/>
                  <a:ext cx="28575" cy="25400"/>
                </a:xfrm>
                <a:custGeom>
                  <a:avLst/>
                  <a:gdLst/>
                  <a:ahLst/>
                  <a:cxnLst>
                    <a:cxn ang="0">
                      <a:pos x="13" y="0"/>
                    </a:cxn>
                    <a:cxn ang="0">
                      <a:pos x="0" y="10"/>
                    </a:cxn>
                    <a:cxn ang="0">
                      <a:pos x="4" y="16"/>
                    </a:cxn>
                    <a:cxn ang="0">
                      <a:pos x="18" y="5"/>
                    </a:cxn>
                    <a:cxn ang="0">
                      <a:pos x="13" y="0"/>
                    </a:cxn>
                  </a:cxnLst>
                  <a:rect l="0" t="0" r="r" b="b"/>
                  <a:pathLst>
                    <a:path w="18" h="16">
                      <a:moveTo>
                        <a:pt x="13" y="0"/>
                      </a:moveTo>
                      <a:lnTo>
                        <a:pt x="0" y="10"/>
                      </a:lnTo>
                      <a:lnTo>
                        <a:pt x="4" y="16"/>
                      </a:lnTo>
                      <a:lnTo>
                        <a:pt x="18" y="5"/>
                      </a:lnTo>
                      <a:lnTo>
                        <a:pt x="13" y="0"/>
                      </a:lnTo>
                      <a:close/>
                    </a:path>
                  </a:pathLst>
                </a:custGeom>
                <a:grpFill/>
                <a:ln w="9525">
                  <a:noFill/>
                  <a:round/>
                </a:ln>
              </p:spPr>
              <p:txBody>
                <a:bodyPr anchor="ctr"/>
                <a:lstStyle/>
                <a:p>
                  <a:pPr algn="ctr"/>
                  <a:endParaRPr/>
                </a:p>
              </p:txBody>
            </p:sp>
            <p:sp>
              <p:nvSpPr>
                <p:cNvPr id="81" name="îś1îdè"/>
                <p:cNvSpPr/>
                <p:nvPr/>
              </p:nvSpPr>
              <p:spPr bwMode="auto">
                <a:xfrm>
                  <a:off x="5124450" y="2514600"/>
                  <a:ext cx="28575" cy="25400"/>
                </a:xfrm>
                <a:custGeom>
                  <a:avLst/>
                  <a:gdLst/>
                  <a:ahLst/>
                  <a:cxnLst>
                    <a:cxn ang="0">
                      <a:pos x="13" y="0"/>
                    </a:cxn>
                    <a:cxn ang="0">
                      <a:pos x="0" y="10"/>
                    </a:cxn>
                    <a:cxn ang="0">
                      <a:pos x="4" y="16"/>
                    </a:cxn>
                    <a:cxn ang="0">
                      <a:pos x="18" y="5"/>
                    </a:cxn>
                    <a:cxn ang="0">
                      <a:pos x="13" y="0"/>
                    </a:cxn>
                  </a:cxnLst>
                  <a:rect l="0" t="0" r="r" b="b"/>
                  <a:pathLst>
                    <a:path w="18" h="16">
                      <a:moveTo>
                        <a:pt x="13" y="0"/>
                      </a:moveTo>
                      <a:lnTo>
                        <a:pt x="0" y="10"/>
                      </a:lnTo>
                      <a:lnTo>
                        <a:pt x="4" y="16"/>
                      </a:lnTo>
                      <a:lnTo>
                        <a:pt x="18" y="5"/>
                      </a:lnTo>
                      <a:lnTo>
                        <a:pt x="13" y="0"/>
                      </a:lnTo>
                    </a:path>
                  </a:pathLst>
                </a:custGeom>
                <a:grpFill/>
                <a:ln w="9525">
                  <a:noFill/>
                  <a:round/>
                </a:ln>
              </p:spPr>
              <p:txBody>
                <a:bodyPr anchor="ctr"/>
                <a:lstStyle/>
                <a:p>
                  <a:pPr algn="ctr"/>
                  <a:endParaRPr/>
                </a:p>
              </p:txBody>
            </p:sp>
            <p:sp>
              <p:nvSpPr>
                <p:cNvPr id="82" name="ïSḷîḋé"/>
                <p:cNvSpPr/>
                <p:nvPr/>
              </p:nvSpPr>
              <p:spPr bwMode="auto">
                <a:xfrm>
                  <a:off x="5214938" y="2492375"/>
                  <a:ext cx="11113" cy="15875"/>
                </a:xfrm>
                <a:custGeom>
                  <a:avLst/>
                  <a:gdLst/>
                  <a:ahLst/>
                  <a:cxnLst>
                    <a:cxn ang="0">
                      <a:pos x="0" y="0"/>
                    </a:cxn>
                    <a:cxn ang="0">
                      <a:pos x="0" y="0"/>
                    </a:cxn>
                    <a:cxn ang="0">
                      <a:pos x="0" y="6"/>
                    </a:cxn>
                    <a:cxn ang="0">
                      <a:pos x="4" y="3"/>
                    </a:cxn>
                    <a:cxn ang="0">
                      <a:pos x="4" y="3"/>
                    </a:cxn>
                    <a:cxn ang="0">
                      <a:pos x="2" y="1"/>
                    </a:cxn>
                    <a:cxn ang="0">
                      <a:pos x="0" y="0"/>
                    </a:cxn>
                  </a:cxnLst>
                  <a:rect l="0" t="0" r="r" b="b"/>
                  <a:pathLst>
                    <a:path w="4" h="6">
                      <a:moveTo>
                        <a:pt x="0" y="0"/>
                      </a:moveTo>
                      <a:cubicBezTo>
                        <a:pt x="0" y="0"/>
                        <a:pt x="0" y="0"/>
                        <a:pt x="0" y="0"/>
                      </a:cubicBezTo>
                      <a:cubicBezTo>
                        <a:pt x="0" y="6"/>
                        <a:pt x="0" y="6"/>
                        <a:pt x="0" y="6"/>
                      </a:cubicBezTo>
                      <a:cubicBezTo>
                        <a:pt x="3" y="6"/>
                        <a:pt x="4" y="5"/>
                        <a:pt x="4" y="3"/>
                      </a:cubicBezTo>
                      <a:cubicBezTo>
                        <a:pt x="4" y="3"/>
                        <a:pt x="4" y="3"/>
                        <a:pt x="4" y="3"/>
                      </a:cubicBezTo>
                      <a:cubicBezTo>
                        <a:pt x="4" y="2"/>
                        <a:pt x="3" y="1"/>
                        <a:pt x="2" y="1"/>
                      </a:cubicBezTo>
                      <a:cubicBezTo>
                        <a:pt x="2" y="1"/>
                        <a:pt x="1" y="1"/>
                        <a:pt x="0" y="0"/>
                      </a:cubicBezTo>
                    </a:path>
                  </a:pathLst>
                </a:custGeom>
                <a:grpFill/>
                <a:ln w="9525">
                  <a:noFill/>
                  <a:round/>
                </a:ln>
              </p:spPr>
              <p:txBody>
                <a:bodyPr anchor="ctr"/>
                <a:lstStyle/>
                <a:p>
                  <a:pPr algn="ctr"/>
                  <a:endParaRPr/>
                </a:p>
              </p:txBody>
            </p:sp>
            <p:sp>
              <p:nvSpPr>
                <p:cNvPr id="83" name="íṥ1îďê"/>
                <p:cNvSpPr/>
                <p:nvPr/>
              </p:nvSpPr>
              <p:spPr bwMode="auto">
                <a:xfrm>
                  <a:off x="5200650" y="2463800"/>
                  <a:ext cx="6350" cy="14288"/>
                </a:xfrm>
                <a:custGeom>
                  <a:avLst/>
                  <a:gdLst/>
                  <a:ahLst/>
                  <a:cxnLst>
                    <a:cxn ang="0">
                      <a:pos x="2" y="0"/>
                    </a:cxn>
                    <a:cxn ang="0">
                      <a:pos x="0" y="3"/>
                    </a:cxn>
                    <a:cxn ang="0">
                      <a:pos x="0" y="3"/>
                    </a:cxn>
                    <a:cxn ang="0">
                      <a:pos x="2" y="5"/>
                    </a:cxn>
                    <a:cxn ang="0">
                      <a:pos x="2" y="5"/>
                    </a:cxn>
                    <a:cxn ang="0">
                      <a:pos x="2" y="0"/>
                    </a:cxn>
                  </a:cxnLst>
                  <a:rect l="0" t="0" r="r" b="b"/>
                  <a:pathLst>
                    <a:path w="2" h="5">
                      <a:moveTo>
                        <a:pt x="2" y="0"/>
                      </a:moveTo>
                      <a:cubicBezTo>
                        <a:pt x="0" y="1"/>
                        <a:pt x="0" y="1"/>
                        <a:pt x="0" y="3"/>
                      </a:cubicBezTo>
                      <a:cubicBezTo>
                        <a:pt x="0" y="3"/>
                        <a:pt x="0" y="3"/>
                        <a:pt x="0" y="3"/>
                      </a:cubicBezTo>
                      <a:cubicBezTo>
                        <a:pt x="0" y="4"/>
                        <a:pt x="0" y="5"/>
                        <a:pt x="2" y="5"/>
                      </a:cubicBezTo>
                      <a:cubicBezTo>
                        <a:pt x="2" y="5"/>
                        <a:pt x="2" y="5"/>
                        <a:pt x="2" y="5"/>
                      </a:cubicBezTo>
                      <a:cubicBezTo>
                        <a:pt x="2" y="0"/>
                        <a:pt x="2" y="0"/>
                        <a:pt x="2" y="0"/>
                      </a:cubicBezTo>
                    </a:path>
                  </a:pathLst>
                </a:custGeom>
                <a:grpFill/>
                <a:ln w="9525">
                  <a:noFill/>
                  <a:round/>
                </a:ln>
              </p:spPr>
              <p:txBody>
                <a:bodyPr anchor="ctr"/>
                <a:lstStyle/>
                <a:p>
                  <a:pPr algn="ctr"/>
                  <a:endParaRPr/>
                </a:p>
              </p:txBody>
            </p:sp>
            <p:sp>
              <p:nvSpPr>
                <p:cNvPr id="84" name="ïŝ1ïdé"/>
                <p:cNvSpPr/>
                <p:nvPr/>
              </p:nvSpPr>
              <p:spPr bwMode="auto">
                <a:xfrm>
                  <a:off x="5145088" y="2398713"/>
                  <a:ext cx="131763" cy="157163"/>
                </a:xfrm>
                <a:custGeom>
                  <a:avLst/>
                  <a:gdLst/>
                  <a:ahLst/>
                  <a:cxnLst>
                    <a:cxn ang="0">
                      <a:pos x="22" y="14"/>
                    </a:cxn>
                    <a:cxn ang="0">
                      <a:pos x="22" y="14"/>
                    </a:cxn>
                    <a:cxn ang="0">
                      <a:pos x="25" y="14"/>
                    </a:cxn>
                    <a:cxn ang="0">
                      <a:pos x="25" y="20"/>
                    </a:cxn>
                    <a:cxn ang="0">
                      <a:pos x="30" y="22"/>
                    </a:cxn>
                    <a:cxn ang="0">
                      <a:pos x="32" y="27"/>
                    </a:cxn>
                    <a:cxn ang="0">
                      <a:pos x="32" y="27"/>
                    </a:cxn>
                    <a:cxn ang="0">
                      <a:pos x="28" y="27"/>
                    </a:cxn>
                    <a:cxn ang="0">
                      <a:pos x="25" y="23"/>
                    </a:cxn>
                    <a:cxn ang="0">
                      <a:pos x="25" y="23"/>
                    </a:cxn>
                    <a:cxn ang="0">
                      <a:pos x="25" y="29"/>
                    </a:cxn>
                    <a:cxn ang="0">
                      <a:pos x="28" y="30"/>
                    </a:cxn>
                    <a:cxn ang="0">
                      <a:pos x="32" y="32"/>
                    </a:cxn>
                    <a:cxn ang="0">
                      <a:pos x="33" y="36"/>
                    </a:cxn>
                    <a:cxn ang="0">
                      <a:pos x="33" y="36"/>
                    </a:cxn>
                    <a:cxn ang="0">
                      <a:pos x="30" y="41"/>
                    </a:cxn>
                    <a:cxn ang="0">
                      <a:pos x="25" y="43"/>
                    </a:cxn>
                    <a:cxn ang="0">
                      <a:pos x="25" y="43"/>
                    </a:cxn>
                    <a:cxn ang="0">
                      <a:pos x="25" y="48"/>
                    </a:cxn>
                    <a:cxn ang="0">
                      <a:pos x="22" y="48"/>
                    </a:cxn>
                    <a:cxn ang="0">
                      <a:pos x="22" y="43"/>
                    </a:cxn>
                    <a:cxn ang="0">
                      <a:pos x="17" y="41"/>
                    </a:cxn>
                    <a:cxn ang="0">
                      <a:pos x="15" y="35"/>
                    </a:cxn>
                    <a:cxn ang="0">
                      <a:pos x="15" y="35"/>
                    </a:cxn>
                    <a:cxn ang="0">
                      <a:pos x="19" y="35"/>
                    </a:cxn>
                    <a:cxn ang="0">
                      <a:pos x="22" y="39"/>
                    </a:cxn>
                    <a:cxn ang="0">
                      <a:pos x="22" y="39"/>
                    </a:cxn>
                    <a:cxn ang="0">
                      <a:pos x="22" y="32"/>
                    </a:cxn>
                    <a:cxn ang="0">
                      <a:pos x="20" y="32"/>
                    </a:cxn>
                    <a:cxn ang="0">
                      <a:pos x="15" y="26"/>
                    </a:cxn>
                    <a:cxn ang="0">
                      <a:pos x="15" y="26"/>
                    </a:cxn>
                    <a:cxn ang="0">
                      <a:pos x="18" y="21"/>
                    </a:cxn>
                    <a:cxn ang="0">
                      <a:pos x="22" y="20"/>
                    </a:cxn>
                    <a:cxn ang="0">
                      <a:pos x="22" y="20"/>
                    </a:cxn>
                    <a:cxn ang="0">
                      <a:pos x="22" y="14"/>
                    </a:cxn>
                    <a:cxn ang="0">
                      <a:pos x="7" y="10"/>
                    </a:cxn>
                    <a:cxn ang="0">
                      <a:pos x="24" y="2"/>
                    </a:cxn>
                    <a:cxn ang="0">
                      <a:pos x="40" y="10"/>
                    </a:cxn>
                    <a:cxn ang="0">
                      <a:pos x="40" y="10"/>
                    </a:cxn>
                    <a:cxn ang="0">
                      <a:pos x="24" y="8"/>
                    </a:cxn>
                    <a:cxn ang="0">
                      <a:pos x="7" y="10"/>
                    </a:cxn>
                    <a:cxn ang="0">
                      <a:pos x="7" y="10"/>
                    </a:cxn>
                    <a:cxn ang="0">
                      <a:pos x="24" y="0"/>
                    </a:cxn>
                    <a:cxn ang="0">
                      <a:pos x="0" y="23"/>
                    </a:cxn>
                    <a:cxn ang="0">
                      <a:pos x="0" y="23"/>
                    </a:cxn>
                    <a:cxn ang="0">
                      <a:pos x="5" y="38"/>
                    </a:cxn>
                    <a:cxn ang="0">
                      <a:pos x="14" y="56"/>
                    </a:cxn>
                    <a:cxn ang="0">
                      <a:pos x="15" y="56"/>
                    </a:cxn>
                    <a:cxn ang="0">
                      <a:pos x="18" y="56"/>
                    </a:cxn>
                    <a:cxn ang="0">
                      <a:pos x="28" y="56"/>
                    </a:cxn>
                    <a:cxn ang="0">
                      <a:pos x="33" y="56"/>
                    </a:cxn>
                    <a:cxn ang="0">
                      <a:pos x="33" y="56"/>
                    </a:cxn>
                    <a:cxn ang="0">
                      <a:pos x="42" y="38"/>
                    </a:cxn>
                    <a:cxn ang="0">
                      <a:pos x="47" y="23"/>
                    </a:cxn>
                    <a:cxn ang="0">
                      <a:pos x="47" y="23"/>
                    </a:cxn>
                    <a:cxn ang="0">
                      <a:pos x="24" y="0"/>
                    </a:cxn>
                  </a:cxnLst>
                  <a:rect l="0" t="0" r="r" b="b"/>
                  <a:pathLst>
                    <a:path w="47" h="56">
                      <a:moveTo>
                        <a:pt x="22" y="14"/>
                      </a:moveTo>
                      <a:cubicBezTo>
                        <a:pt x="22" y="14"/>
                        <a:pt x="22" y="14"/>
                        <a:pt x="22" y="14"/>
                      </a:cubicBezTo>
                      <a:cubicBezTo>
                        <a:pt x="25" y="14"/>
                        <a:pt x="25" y="14"/>
                        <a:pt x="25" y="14"/>
                      </a:cubicBezTo>
                      <a:cubicBezTo>
                        <a:pt x="25" y="20"/>
                        <a:pt x="25" y="20"/>
                        <a:pt x="25" y="20"/>
                      </a:cubicBezTo>
                      <a:cubicBezTo>
                        <a:pt x="27" y="20"/>
                        <a:pt x="28" y="21"/>
                        <a:pt x="30" y="22"/>
                      </a:cubicBezTo>
                      <a:cubicBezTo>
                        <a:pt x="31" y="23"/>
                        <a:pt x="32" y="25"/>
                        <a:pt x="32" y="27"/>
                      </a:cubicBezTo>
                      <a:cubicBezTo>
                        <a:pt x="32" y="27"/>
                        <a:pt x="32" y="27"/>
                        <a:pt x="32" y="27"/>
                      </a:cubicBezTo>
                      <a:cubicBezTo>
                        <a:pt x="28" y="27"/>
                        <a:pt x="28" y="27"/>
                        <a:pt x="28" y="27"/>
                      </a:cubicBezTo>
                      <a:cubicBezTo>
                        <a:pt x="28" y="25"/>
                        <a:pt x="27" y="24"/>
                        <a:pt x="25" y="23"/>
                      </a:cubicBezTo>
                      <a:cubicBezTo>
                        <a:pt x="25" y="23"/>
                        <a:pt x="25" y="23"/>
                        <a:pt x="25" y="23"/>
                      </a:cubicBezTo>
                      <a:cubicBezTo>
                        <a:pt x="25" y="29"/>
                        <a:pt x="25" y="29"/>
                        <a:pt x="25" y="29"/>
                      </a:cubicBezTo>
                      <a:cubicBezTo>
                        <a:pt x="26" y="30"/>
                        <a:pt x="27" y="30"/>
                        <a:pt x="28" y="30"/>
                      </a:cubicBezTo>
                      <a:cubicBezTo>
                        <a:pt x="30" y="30"/>
                        <a:pt x="31" y="31"/>
                        <a:pt x="32" y="32"/>
                      </a:cubicBezTo>
                      <a:cubicBezTo>
                        <a:pt x="32" y="33"/>
                        <a:pt x="33" y="35"/>
                        <a:pt x="33" y="36"/>
                      </a:cubicBezTo>
                      <a:cubicBezTo>
                        <a:pt x="33" y="36"/>
                        <a:pt x="33" y="36"/>
                        <a:pt x="33" y="36"/>
                      </a:cubicBezTo>
                      <a:cubicBezTo>
                        <a:pt x="33" y="38"/>
                        <a:pt x="32" y="40"/>
                        <a:pt x="30" y="41"/>
                      </a:cubicBezTo>
                      <a:cubicBezTo>
                        <a:pt x="29" y="42"/>
                        <a:pt x="27" y="42"/>
                        <a:pt x="25" y="43"/>
                      </a:cubicBezTo>
                      <a:cubicBezTo>
                        <a:pt x="25" y="43"/>
                        <a:pt x="25" y="43"/>
                        <a:pt x="25" y="43"/>
                      </a:cubicBezTo>
                      <a:cubicBezTo>
                        <a:pt x="25" y="48"/>
                        <a:pt x="25" y="48"/>
                        <a:pt x="25" y="48"/>
                      </a:cubicBezTo>
                      <a:cubicBezTo>
                        <a:pt x="22" y="48"/>
                        <a:pt x="22" y="48"/>
                        <a:pt x="22" y="48"/>
                      </a:cubicBezTo>
                      <a:cubicBezTo>
                        <a:pt x="22" y="43"/>
                        <a:pt x="22" y="43"/>
                        <a:pt x="22" y="43"/>
                      </a:cubicBezTo>
                      <a:cubicBezTo>
                        <a:pt x="20" y="42"/>
                        <a:pt x="19" y="42"/>
                        <a:pt x="17" y="41"/>
                      </a:cubicBezTo>
                      <a:cubicBezTo>
                        <a:pt x="15" y="39"/>
                        <a:pt x="15" y="37"/>
                        <a:pt x="15" y="35"/>
                      </a:cubicBezTo>
                      <a:cubicBezTo>
                        <a:pt x="15" y="35"/>
                        <a:pt x="15" y="35"/>
                        <a:pt x="15" y="35"/>
                      </a:cubicBezTo>
                      <a:cubicBezTo>
                        <a:pt x="19" y="35"/>
                        <a:pt x="19" y="35"/>
                        <a:pt x="19" y="35"/>
                      </a:cubicBezTo>
                      <a:cubicBezTo>
                        <a:pt x="19" y="37"/>
                        <a:pt x="20" y="39"/>
                        <a:pt x="22" y="39"/>
                      </a:cubicBezTo>
                      <a:cubicBezTo>
                        <a:pt x="22" y="39"/>
                        <a:pt x="22" y="39"/>
                        <a:pt x="22" y="39"/>
                      </a:cubicBezTo>
                      <a:cubicBezTo>
                        <a:pt x="22" y="32"/>
                        <a:pt x="22" y="32"/>
                        <a:pt x="22" y="32"/>
                      </a:cubicBezTo>
                      <a:cubicBezTo>
                        <a:pt x="21" y="32"/>
                        <a:pt x="21" y="32"/>
                        <a:pt x="20" y="32"/>
                      </a:cubicBezTo>
                      <a:cubicBezTo>
                        <a:pt x="17" y="31"/>
                        <a:pt x="15" y="29"/>
                        <a:pt x="15" y="26"/>
                      </a:cubicBezTo>
                      <a:cubicBezTo>
                        <a:pt x="15" y="26"/>
                        <a:pt x="15" y="26"/>
                        <a:pt x="15" y="26"/>
                      </a:cubicBezTo>
                      <a:cubicBezTo>
                        <a:pt x="15" y="24"/>
                        <a:pt x="16" y="23"/>
                        <a:pt x="18" y="21"/>
                      </a:cubicBezTo>
                      <a:cubicBezTo>
                        <a:pt x="19" y="21"/>
                        <a:pt x="20" y="20"/>
                        <a:pt x="22" y="20"/>
                      </a:cubicBezTo>
                      <a:cubicBezTo>
                        <a:pt x="22" y="20"/>
                        <a:pt x="22" y="20"/>
                        <a:pt x="22" y="20"/>
                      </a:cubicBezTo>
                      <a:cubicBezTo>
                        <a:pt x="22" y="14"/>
                        <a:pt x="22" y="14"/>
                        <a:pt x="22" y="14"/>
                      </a:cubicBezTo>
                      <a:moveTo>
                        <a:pt x="7" y="10"/>
                      </a:moveTo>
                      <a:cubicBezTo>
                        <a:pt x="11" y="5"/>
                        <a:pt x="17" y="2"/>
                        <a:pt x="24" y="2"/>
                      </a:cubicBezTo>
                      <a:cubicBezTo>
                        <a:pt x="31" y="2"/>
                        <a:pt x="37" y="5"/>
                        <a:pt x="40" y="10"/>
                      </a:cubicBezTo>
                      <a:cubicBezTo>
                        <a:pt x="40" y="10"/>
                        <a:pt x="40" y="10"/>
                        <a:pt x="40" y="10"/>
                      </a:cubicBezTo>
                      <a:cubicBezTo>
                        <a:pt x="35" y="9"/>
                        <a:pt x="30" y="8"/>
                        <a:pt x="24" y="8"/>
                      </a:cubicBezTo>
                      <a:cubicBezTo>
                        <a:pt x="18" y="8"/>
                        <a:pt x="12" y="9"/>
                        <a:pt x="7" y="10"/>
                      </a:cubicBezTo>
                      <a:cubicBezTo>
                        <a:pt x="7" y="10"/>
                        <a:pt x="7" y="10"/>
                        <a:pt x="7" y="10"/>
                      </a:cubicBezTo>
                      <a:moveTo>
                        <a:pt x="24" y="0"/>
                      </a:moveTo>
                      <a:cubicBezTo>
                        <a:pt x="11" y="0"/>
                        <a:pt x="0" y="10"/>
                        <a:pt x="0" y="23"/>
                      </a:cubicBezTo>
                      <a:cubicBezTo>
                        <a:pt x="0" y="23"/>
                        <a:pt x="0" y="23"/>
                        <a:pt x="0" y="23"/>
                      </a:cubicBezTo>
                      <a:cubicBezTo>
                        <a:pt x="0" y="29"/>
                        <a:pt x="2" y="34"/>
                        <a:pt x="5" y="38"/>
                      </a:cubicBezTo>
                      <a:cubicBezTo>
                        <a:pt x="7" y="40"/>
                        <a:pt x="13" y="50"/>
                        <a:pt x="14" y="56"/>
                      </a:cubicBezTo>
                      <a:cubicBezTo>
                        <a:pt x="15" y="56"/>
                        <a:pt x="15" y="56"/>
                        <a:pt x="15" y="56"/>
                      </a:cubicBezTo>
                      <a:cubicBezTo>
                        <a:pt x="18" y="56"/>
                        <a:pt x="18" y="56"/>
                        <a:pt x="18" y="56"/>
                      </a:cubicBezTo>
                      <a:cubicBezTo>
                        <a:pt x="28" y="56"/>
                        <a:pt x="28" y="56"/>
                        <a:pt x="28" y="56"/>
                      </a:cubicBezTo>
                      <a:cubicBezTo>
                        <a:pt x="33" y="56"/>
                        <a:pt x="33" y="56"/>
                        <a:pt x="33" y="56"/>
                      </a:cubicBezTo>
                      <a:cubicBezTo>
                        <a:pt x="33" y="56"/>
                        <a:pt x="33" y="56"/>
                        <a:pt x="33" y="56"/>
                      </a:cubicBezTo>
                      <a:cubicBezTo>
                        <a:pt x="34" y="50"/>
                        <a:pt x="40" y="40"/>
                        <a:pt x="42" y="38"/>
                      </a:cubicBezTo>
                      <a:cubicBezTo>
                        <a:pt x="45" y="34"/>
                        <a:pt x="47" y="29"/>
                        <a:pt x="47" y="23"/>
                      </a:cubicBezTo>
                      <a:cubicBezTo>
                        <a:pt x="47" y="23"/>
                        <a:pt x="47" y="23"/>
                        <a:pt x="47" y="23"/>
                      </a:cubicBezTo>
                      <a:cubicBezTo>
                        <a:pt x="47" y="10"/>
                        <a:pt x="37" y="0"/>
                        <a:pt x="24" y="0"/>
                      </a:cubicBezTo>
                    </a:path>
                  </a:pathLst>
                </a:custGeom>
                <a:grpFill/>
                <a:ln w="9525">
                  <a:noFill/>
                  <a:round/>
                </a:ln>
              </p:spPr>
              <p:txBody>
                <a:bodyPr anchor="ctr"/>
                <a:lstStyle/>
                <a:p>
                  <a:pPr algn="ctr"/>
                  <a:endParaRPr/>
                </a:p>
              </p:txBody>
            </p:sp>
          </p:grpSp>
          <p:grpSp>
            <p:nvGrpSpPr>
              <p:cNvPr id="32" name="iṧḻïḓè"/>
              <p:cNvGrpSpPr/>
              <p:nvPr/>
            </p:nvGrpSpPr>
            <p:grpSpPr>
              <a:xfrm>
                <a:off x="4823544" y="3073356"/>
                <a:ext cx="310605" cy="317750"/>
                <a:chOff x="4357688" y="2324100"/>
                <a:chExt cx="207963" cy="212726"/>
              </a:xfrm>
              <a:solidFill>
                <a:schemeClr val="bg1"/>
              </a:solidFill>
            </p:grpSpPr>
            <p:sp>
              <p:nvSpPr>
                <p:cNvPr id="61" name="íš1ïďé"/>
                <p:cNvSpPr/>
                <p:nvPr/>
              </p:nvSpPr>
              <p:spPr bwMode="auto">
                <a:xfrm>
                  <a:off x="4514850" y="2481263"/>
                  <a:ext cx="3175" cy="7938"/>
                </a:xfrm>
                <a:custGeom>
                  <a:avLst/>
                  <a:gdLst/>
                  <a:ahLst/>
                  <a:cxnLst>
                    <a:cxn ang="0">
                      <a:pos x="1" y="0"/>
                    </a:cxn>
                    <a:cxn ang="0">
                      <a:pos x="0" y="1"/>
                    </a:cxn>
                    <a:cxn ang="0">
                      <a:pos x="0" y="1"/>
                    </a:cxn>
                    <a:cxn ang="0">
                      <a:pos x="1" y="3"/>
                    </a:cxn>
                    <a:cxn ang="0">
                      <a:pos x="1" y="3"/>
                    </a:cxn>
                    <a:cxn ang="0">
                      <a:pos x="1" y="0"/>
                    </a:cxn>
                  </a:cxnLst>
                  <a:rect l="0" t="0" r="r" b="b"/>
                  <a:pathLst>
                    <a:path w="1" h="3">
                      <a:moveTo>
                        <a:pt x="1" y="0"/>
                      </a:moveTo>
                      <a:cubicBezTo>
                        <a:pt x="0" y="0"/>
                        <a:pt x="0" y="1"/>
                        <a:pt x="0" y="1"/>
                      </a:cubicBezTo>
                      <a:cubicBezTo>
                        <a:pt x="0" y="1"/>
                        <a:pt x="0" y="1"/>
                        <a:pt x="0" y="1"/>
                      </a:cubicBezTo>
                      <a:cubicBezTo>
                        <a:pt x="0" y="2"/>
                        <a:pt x="0" y="3"/>
                        <a:pt x="1" y="3"/>
                      </a:cubicBezTo>
                      <a:cubicBezTo>
                        <a:pt x="1" y="3"/>
                        <a:pt x="1" y="3"/>
                        <a:pt x="1" y="3"/>
                      </a:cubicBezTo>
                      <a:cubicBezTo>
                        <a:pt x="1" y="0"/>
                        <a:pt x="1" y="0"/>
                        <a:pt x="1" y="0"/>
                      </a:cubicBezTo>
                    </a:path>
                  </a:pathLst>
                </a:custGeom>
                <a:grpFill/>
                <a:ln w="9525">
                  <a:noFill/>
                  <a:round/>
                </a:ln>
              </p:spPr>
              <p:txBody>
                <a:bodyPr anchor="ctr"/>
                <a:lstStyle/>
                <a:p>
                  <a:pPr algn="ctr"/>
                  <a:endParaRPr/>
                </a:p>
              </p:txBody>
            </p:sp>
            <p:sp>
              <p:nvSpPr>
                <p:cNvPr id="62" name="ïSlïdê"/>
                <p:cNvSpPr/>
                <p:nvPr/>
              </p:nvSpPr>
              <p:spPr bwMode="auto">
                <a:xfrm>
                  <a:off x="4522788" y="2497138"/>
                  <a:ext cx="6350" cy="11113"/>
                </a:xfrm>
                <a:custGeom>
                  <a:avLst/>
                  <a:gdLst/>
                  <a:ahLst/>
                  <a:cxnLst>
                    <a:cxn ang="0">
                      <a:pos x="0" y="0"/>
                    </a:cxn>
                    <a:cxn ang="0">
                      <a:pos x="0" y="0"/>
                    </a:cxn>
                    <a:cxn ang="0">
                      <a:pos x="0" y="4"/>
                    </a:cxn>
                    <a:cxn ang="0">
                      <a:pos x="2" y="2"/>
                    </a:cxn>
                    <a:cxn ang="0">
                      <a:pos x="2" y="2"/>
                    </a:cxn>
                    <a:cxn ang="0">
                      <a:pos x="1" y="0"/>
                    </a:cxn>
                    <a:cxn ang="0">
                      <a:pos x="0" y="0"/>
                    </a:cxn>
                  </a:cxnLst>
                  <a:rect l="0" t="0" r="r" b="b"/>
                  <a:pathLst>
                    <a:path w="2" h="4">
                      <a:moveTo>
                        <a:pt x="0" y="0"/>
                      </a:moveTo>
                      <a:cubicBezTo>
                        <a:pt x="0" y="0"/>
                        <a:pt x="0" y="0"/>
                        <a:pt x="0" y="0"/>
                      </a:cubicBezTo>
                      <a:cubicBezTo>
                        <a:pt x="0" y="4"/>
                        <a:pt x="0" y="4"/>
                        <a:pt x="0" y="4"/>
                      </a:cubicBezTo>
                      <a:cubicBezTo>
                        <a:pt x="2" y="4"/>
                        <a:pt x="2" y="3"/>
                        <a:pt x="2" y="2"/>
                      </a:cubicBezTo>
                      <a:cubicBezTo>
                        <a:pt x="2" y="2"/>
                        <a:pt x="2" y="2"/>
                        <a:pt x="2" y="2"/>
                      </a:cubicBezTo>
                      <a:cubicBezTo>
                        <a:pt x="2" y="1"/>
                        <a:pt x="2" y="1"/>
                        <a:pt x="1" y="0"/>
                      </a:cubicBezTo>
                      <a:cubicBezTo>
                        <a:pt x="1" y="0"/>
                        <a:pt x="1" y="0"/>
                        <a:pt x="0" y="0"/>
                      </a:cubicBezTo>
                    </a:path>
                  </a:pathLst>
                </a:custGeom>
                <a:grpFill/>
                <a:ln w="9525">
                  <a:noFill/>
                  <a:round/>
                </a:ln>
              </p:spPr>
              <p:txBody>
                <a:bodyPr anchor="ctr"/>
                <a:lstStyle/>
                <a:p>
                  <a:pPr algn="ctr"/>
                  <a:endParaRPr/>
                </a:p>
              </p:txBody>
            </p:sp>
            <p:sp>
              <p:nvSpPr>
                <p:cNvPr id="63" name="îṩļíďe"/>
                <p:cNvSpPr/>
                <p:nvPr/>
              </p:nvSpPr>
              <p:spPr bwMode="auto">
                <a:xfrm>
                  <a:off x="4478338" y="2449513"/>
                  <a:ext cx="87313" cy="87313"/>
                </a:xfrm>
                <a:custGeom>
                  <a:avLst/>
                  <a:gdLst/>
                  <a:ahLst/>
                  <a:cxnLst>
                    <a:cxn ang="0">
                      <a:pos x="14" y="5"/>
                    </a:cxn>
                    <a:cxn ang="0">
                      <a:pos x="14" y="5"/>
                    </a:cxn>
                    <a:cxn ang="0">
                      <a:pos x="16" y="5"/>
                    </a:cxn>
                    <a:cxn ang="0">
                      <a:pos x="16" y="9"/>
                    </a:cxn>
                    <a:cxn ang="0">
                      <a:pos x="19" y="10"/>
                    </a:cxn>
                    <a:cxn ang="0">
                      <a:pos x="21" y="13"/>
                    </a:cxn>
                    <a:cxn ang="0">
                      <a:pos x="21" y="13"/>
                    </a:cxn>
                    <a:cxn ang="0">
                      <a:pos x="18" y="13"/>
                    </a:cxn>
                    <a:cxn ang="0">
                      <a:pos x="16" y="11"/>
                    </a:cxn>
                    <a:cxn ang="0">
                      <a:pos x="16" y="11"/>
                    </a:cxn>
                    <a:cxn ang="0">
                      <a:pos x="16" y="15"/>
                    </a:cxn>
                    <a:cxn ang="0">
                      <a:pos x="18" y="15"/>
                    </a:cxn>
                    <a:cxn ang="0">
                      <a:pos x="20" y="17"/>
                    </a:cxn>
                    <a:cxn ang="0">
                      <a:pos x="21" y="19"/>
                    </a:cxn>
                    <a:cxn ang="0">
                      <a:pos x="21" y="19"/>
                    </a:cxn>
                    <a:cxn ang="0">
                      <a:pos x="19" y="22"/>
                    </a:cxn>
                    <a:cxn ang="0">
                      <a:pos x="16" y="23"/>
                    </a:cxn>
                    <a:cxn ang="0">
                      <a:pos x="16" y="23"/>
                    </a:cxn>
                    <a:cxn ang="0">
                      <a:pos x="16" y="26"/>
                    </a:cxn>
                    <a:cxn ang="0">
                      <a:pos x="14" y="26"/>
                    </a:cxn>
                    <a:cxn ang="0">
                      <a:pos x="14" y="23"/>
                    </a:cxn>
                    <a:cxn ang="0">
                      <a:pos x="11" y="22"/>
                    </a:cxn>
                    <a:cxn ang="0">
                      <a:pos x="10" y="18"/>
                    </a:cxn>
                    <a:cxn ang="0">
                      <a:pos x="10" y="18"/>
                    </a:cxn>
                    <a:cxn ang="0">
                      <a:pos x="12" y="18"/>
                    </a:cxn>
                    <a:cxn ang="0">
                      <a:pos x="14" y="21"/>
                    </a:cxn>
                    <a:cxn ang="0">
                      <a:pos x="14" y="21"/>
                    </a:cxn>
                    <a:cxn ang="0">
                      <a:pos x="14" y="17"/>
                    </a:cxn>
                    <a:cxn ang="0">
                      <a:pos x="13" y="16"/>
                    </a:cxn>
                    <a:cxn ang="0">
                      <a:pos x="10" y="13"/>
                    </a:cxn>
                    <a:cxn ang="0">
                      <a:pos x="10" y="13"/>
                    </a:cxn>
                    <a:cxn ang="0">
                      <a:pos x="12" y="10"/>
                    </a:cxn>
                    <a:cxn ang="0">
                      <a:pos x="14" y="9"/>
                    </a:cxn>
                    <a:cxn ang="0">
                      <a:pos x="14" y="9"/>
                    </a:cxn>
                    <a:cxn ang="0">
                      <a:pos x="14" y="5"/>
                    </a:cxn>
                    <a:cxn ang="0">
                      <a:pos x="15" y="0"/>
                    </a:cxn>
                    <a:cxn ang="0">
                      <a:pos x="0" y="16"/>
                    </a:cxn>
                    <a:cxn ang="0">
                      <a:pos x="0" y="16"/>
                    </a:cxn>
                    <a:cxn ang="0">
                      <a:pos x="15" y="31"/>
                    </a:cxn>
                    <a:cxn ang="0">
                      <a:pos x="31" y="16"/>
                    </a:cxn>
                    <a:cxn ang="0">
                      <a:pos x="31" y="16"/>
                    </a:cxn>
                    <a:cxn ang="0">
                      <a:pos x="15" y="0"/>
                    </a:cxn>
                  </a:cxnLst>
                  <a:rect l="0" t="0" r="r" b="b"/>
                  <a:pathLst>
                    <a:path w="31" h="31">
                      <a:moveTo>
                        <a:pt x="14" y="5"/>
                      </a:moveTo>
                      <a:cubicBezTo>
                        <a:pt x="14" y="5"/>
                        <a:pt x="14" y="5"/>
                        <a:pt x="14" y="5"/>
                      </a:cubicBezTo>
                      <a:cubicBezTo>
                        <a:pt x="16" y="5"/>
                        <a:pt x="16" y="5"/>
                        <a:pt x="16" y="5"/>
                      </a:cubicBezTo>
                      <a:cubicBezTo>
                        <a:pt x="16" y="9"/>
                        <a:pt x="16" y="9"/>
                        <a:pt x="16" y="9"/>
                      </a:cubicBezTo>
                      <a:cubicBezTo>
                        <a:pt x="17" y="9"/>
                        <a:pt x="18" y="9"/>
                        <a:pt x="19" y="10"/>
                      </a:cubicBezTo>
                      <a:cubicBezTo>
                        <a:pt x="20" y="11"/>
                        <a:pt x="21" y="12"/>
                        <a:pt x="21" y="13"/>
                      </a:cubicBezTo>
                      <a:cubicBezTo>
                        <a:pt x="21" y="13"/>
                        <a:pt x="21" y="13"/>
                        <a:pt x="21" y="13"/>
                      </a:cubicBezTo>
                      <a:cubicBezTo>
                        <a:pt x="18" y="13"/>
                        <a:pt x="18" y="13"/>
                        <a:pt x="18" y="13"/>
                      </a:cubicBezTo>
                      <a:cubicBezTo>
                        <a:pt x="18" y="12"/>
                        <a:pt x="17" y="11"/>
                        <a:pt x="16" y="11"/>
                      </a:cubicBezTo>
                      <a:cubicBezTo>
                        <a:pt x="16" y="11"/>
                        <a:pt x="16" y="11"/>
                        <a:pt x="16" y="11"/>
                      </a:cubicBezTo>
                      <a:cubicBezTo>
                        <a:pt x="16" y="15"/>
                        <a:pt x="16" y="15"/>
                        <a:pt x="16" y="15"/>
                      </a:cubicBezTo>
                      <a:cubicBezTo>
                        <a:pt x="17" y="15"/>
                        <a:pt x="17" y="15"/>
                        <a:pt x="18" y="15"/>
                      </a:cubicBezTo>
                      <a:cubicBezTo>
                        <a:pt x="19" y="15"/>
                        <a:pt x="20" y="16"/>
                        <a:pt x="20" y="17"/>
                      </a:cubicBezTo>
                      <a:cubicBezTo>
                        <a:pt x="21" y="17"/>
                        <a:pt x="21" y="18"/>
                        <a:pt x="21" y="19"/>
                      </a:cubicBezTo>
                      <a:cubicBezTo>
                        <a:pt x="21" y="19"/>
                        <a:pt x="21" y="19"/>
                        <a:pt x="21" y="19"/>
                      </a:cubicBezTo>
                      <a:cubicBezTo>
                        <a:pt x="21" y="20"/>
                        <a:pt x="20" y="21"/>
                        <a:pt x="19" y="22"/>
                      </a:cubicBezTo>
                      <a:cubicBezTo>
                        <a:pt x="18" y="22"/>
                        <a:pt x="17" y="23"/>
                        <a:pt x="16" y="23"/>
                      </a:cubicBezTo>
                      <a:cubicBezTo>
                        <a:pt x="16" y="23"/>
                        <a:pt x="16" y="23"/>
                        <a:pt x="16" y="23"/>
                      </a:cubicBezTo>
                      <a:cubicBezTo>
                        <a:pt x="16" y="26"/>
                        <a:pt x="16" y="26"/>
                        <a:pt x="16" y="26"/>
                      </a:cubicBezTo>
                      <a:cubicBezTo>
                        <a:pt x="14" y="26"/>
                        <a:pt x="14" y="26"/>
                        <a:pt x="14" y="26"/>
                      </a:cubicBezTo>
                      <a:cubicBezTo>
                        <a:pt x="14" y="23"/>
                        <a:pt x="14" y="23"/>
                        <a:pt x="14" y="23"/>
                      </a:cubicBezTo>
                      <a:cubicBezTo>
                        <a:pt x="13" y="23"/>
                        <a:pt x="12" y="22"/>
                        <a:pt x="11" y="22"/>
                      </a:cubicBezTo>
                      <a:cubicBezTo>
                        <a:pt x="10" y="21"/>
                        <a:pt x="10" y="20"/>
                        <a:pt x="10" y="18"/>
                      </a:cubicBezTo>
                      <a:cubicBezTo>
                        <a:pt x="10" y="18"/>
                        <a:pt x="10" y="18"/>
                        <a:pt x="10" y="18"/>
                      </a:cubicBezTo>
                      <a:cubicBezTo>
                        <a:pt x="12" y="18"/>
                        <a:pt x="12" y="18"/>
                        <a:pt x="12" y="18"/>
                      </a:cubicBezTo>
                      <a:cubicBezTo>
                        <a:pt x="12" y="19"/>
                        <a:pt x="13" y="20"/>
                        <a:pt x="14" y="21"/>
                      </a:cubicBezTo>
                      <a:cubicBezTo>
                        <a:pt x="14" y="21"/>
                        <a:pt x="14" y="21"/>
                        <a:pt x="14" y="21"/>
                      </a:cubicBezTo>
                      <a:cubicBezTo>
                        <a:pt x="14" y="17"/>
                        <a:pt x="14" y="17"/>
                        <a:pt x="14" y="17"/>
                      </a:cubicBezTo>
                      <a:cubicBezTo>
                        <a:pt x="13" y="16"/>
                        <a:pt x="13" y="16"/>
                        <a:pt x="13" y="16"/>
                      </a:cubicBezTo>
                      <a:cubicBezTo>
                        <a:pt x="11" y="16"/>
                        <a:pt x="10" y="15"/>
                        <a:pt x="10" y="13"/>
                      </a:cubicBezTo>
                      <a:cubicBezTo>
                        <a:pt x="10" y="13"/>
                        <a:pt x="10" y="13"/>
                        <a:pt x="10" y="13"/>
                      </a:cubicBezTo>
                      <a:cubicBezTo>
                        <a:pt x="10" y="11"/>
                        <a:pt x="11" y="10"/>
                        <a:pt x="12" y="10"/>
                      </a:cubicBezTo>
                      <a:cubicBezTo>
                        <a:pt x="12" y="9"/>
                        <a:pt x="13" y="9"/>
                        <a:pt x="14" y="9"/>
                      </a:cubicBezTo>
                      <a:cubicBezTo>
                        <a:pt x="14" y="9"/>
                        <a:pt x="14" y="9"/>
                        <a:pt x="14" y="9"/>
                      </a:cubicBezTo>
                      <a:cubicBezTo>
                        <a:pt x="14" y="5"/>
                        <a:pt x="14" y="5"/>
                        <a:pt x="14" y="5"/>
                      </a:cubicBezTo>
                      <a:moveTo>
                        <a:pt x="15" y="0"/>
                      </a:moveTo>
                      <a:cubicBezTo>
                        <a:pt x="7" y="0"/>
                        <a:pt x="0" y="7"/>
                        <a:pt x="0" y="16"/>
                      </a:cubicBezTo>
                      <a:cubicBezTo>
                        <a:pt x="0" y="16"/>
                        <a:pt x="0" y="16"/>
                        <a:pt x="0" y="16"/>
                      </a:cubicBezTo>
                      <a:cubicBezTo>
                        <a:pt x="0" y="24"/>
                        <a:pt x="7" y="31"/>
                        <a:pt x="15" y="31"/>
                      </a:cubicBezTo>
                      <a:cubicBezTo>
                        <a:pt x="24" y="31"/>
                        <a:pt x="31" y="24"/>
                        <a:pt x="31" y="16"/>
                      </a:cubicBezTo>
                      <a:cubicBezTo>
                        <a:pt x="31" y="16"/>
                        <a:pt x="31" y="16"/>
                        <a:pt x="31" y="16"/>
                      </a:cubicBezTo>
                      <a:cubicBezTo>
                        <a:pt x="31" y="7"/>
                        <a:pt x="24" y="0"/>
                        <a:pt x="15" y="0"/>
                      </a:cubicBezTo>
                    </a:path>
                  </a:pathLst>
                </a:custGeom>
                <a:grpFill/>
                <a:ln w="9525">
                  <a:noFill/>
                  <a:round/>
                </a:ln>
              </p:spPr>
              <p:txBody>
                <a:bodyPr anchor="ctr"/>
                <a:lstStyle/>
                <a:p>
                  <a:pPr algn="ctr"/>
                  <a:endParaRPr/>
                </a:p>
              </p:txBody>
            </p:sp>
            <p:sp>
              <p:nvSpPr>
                <p:cNvPr id="64" name="ï$ļîḋé"/>
                <p:cNvSpPr/>
                <p:nvPr/>
              </p:nvSpPr>
              <p:spPr bwMode="auto">
                <a:xfrm>
                  <a:off x="4357688" y="2324100"/>
                  <a:ext cx="196850" cy="195263"/>
                </a:xfrm>
                <a:custGeom>
                  <a:avLst/>
                  <a:gdLst/>
                  <a:ahLst/>
                  <a:cxnLst>
                    <a:cxn ang="0">
                      <a:pos x="14" y="59"/>
                    </a:cxn>
                    <a:cxn ang="0">
                      <a:pos x="24" y="65"/>
                    </a:cxn>
                    <a:cxn ang="0">
                      <a:pos x="14" y="59"/>
                    </a:cxn>
                    <a:cxn ang="0">
                      <a:pos x="20" y="52"/>
                    </a:cxn>
                    <a:cxn ang="0">
                      <a:pos x="33" y="66"/>
                    </a:cxn>
                    <a:cxn ang="0">
                      <a:pos x="20" y="52"/>
                    </a:cxn>
                    <a:cxn ang="0">
                      <a:pos x="3" y="37"/>
                    </a:cxn>
                    <a:cxn ang="0">
                      <a:pos x="16" y="51"/>
                    </a:cxn>
                    <a:cxn ang="0">
                      <a:pos x="11" y="56"/>
                    </a:cxn>
                    <a:cxn ang="0">
                      <a:pos x="18" y="37"/>
                    </a:cxn>
                    <a:cxn ang="0">
                      <a:pos x="33" y="37"/>
                    </a:cxn>
                    <a:cxn ang="0">
                      <a:pos x="33" y="46"/>
                    </a:cxn>
                    <a:cxn ang="0">
                      <a:pos x="18" y="37"/>
                    </a:cxn>
                    <a:cxn ang="0">
                      <a:pos x="37" y="23"/>
                    </a:cxn>
                    <a:cxn ang="0">
                      <a:pos x="52" y="34"/>
                    </a:cxn>
                    <a:cxn ang="0">
                      <a:pos x="37" y="34"/>
                    </a:cxn>
                    <a:cxn ang="0">
                      <a:pos x="18" y="34"/>
                    </a:cxn>
                    <a:cxn ang="0">
                      <a:pos x="33" y="23"/>
                    </a:cxn>
                    <a:cxn ang="0">
                      <a:pos x="18" y="34"/>
                    </a:cxn>
                    <a:cxn ang="0">
                      <a:pos x="53" y="20"/>
                    </a:cxn>
                    <a:cxn ang="0">
                      <a:pos x="67" y="34"/>
                    </a:cxn>
                    <a:cxn ang="0">
                      <a:pos x="55" y="34"/>
                    </a:cxn>
                    <a:cxn ang="0">
                      <a:pos x="3" y="34"/>
                    </a:cxn>
                    <a:cxn ang="0">
                      <a:pos x="16" y="19"/>
                    </a:cxn>
                    <a:cxn ang="0">
                      <a:pos x="14" y="34"/>
                    </a:cxn>
                    <a:cxn ang="0">
                      <a:pos x="14" y="11"/>
                    </a:cxn>
                    <a:cxn ang="0">
                      <a:pos x="24" y="5"/>
                    </a:cxn>
                    <a:cxn ang="0">
                      <a:pos x="17" y="16"/>
                    </a:cxn>
                    <a:cxn ang="0">
                      <a:pos x="37" y="5"/>
                    </a:cxn>
                    <a:cxn ang="0">
                      <a:pos x="49" y="18"/>
                    </a:cxn>
                    <a:cxn ang="0">
                      <a:pos x="37" y="20"/>
                    </a:cxn>
                    <a:cxn ang="0">
                      <a:pos x="44" y="4"/>
                    </a:cxn>
                    <a:cxn ang="0">
                      <a:pos x="56" y="11"/>
                    </a:cxn>
                    <a:cxn ang="0">
                      <a:pos x="52" y="16"/>
                    </a:cxn>
                    <a:cxn ang="0">
                      <a:pos x="20" y="17"/>
                    </a:cxn>
                    <a:cxn ang="0">
                      <a:pos x="33" y="4"/>
                    </a:cxn>
                    <a:cxn ang="0">
                      <a:pos x="33" y="20"/>
                    </a:cxn>
                    <a:cxn ang="0">
                      <a:pos x="37" y="0"/>
                    </a:cxn>
                    <a:cxn ang="0">
                      <a:pos x="33" y="0"/>
                    </a:cxn>
                    <a:cxn ang="0">
                      <a:pos x="0" y="35"/>
                    </a:cxn>
                    <a:cxn ang="0">
                      <a:pos x="35" y="70"/>
                    </a:cxn>
                    <a:cxn ang="0">
                      <a:pos x="44" y="69"/>
                    </a:cxn>
                    <a:cxn ang="0">
                      <a:pos x="37" y="66"/>
                    </a:cxn>
                    <a:cxn ang="0">
                      <a:pos x="45" y="51"/>
                    </a:cxn>
                    <a:cxn ang="0">
                      <a:pos x="47" y="48"/>
                    </a:cxn>
                    <a:cxn ang="0">
                      <a:pos x="37" y="37"/>
                    </a:cxn>
                    <a:cxn ang="0">
                      <a:pos x="52" y="37"/>
                    </a:cxn>
                    <a:cxn ang="0">
                      <a:pos x="51" y="46"/>
                    </a:cxn>
                    <a:cxn ang="0">
                      <a:pos x="55" y="37"/>
                    </a:cxn>
                    <a:cxn ang="0">
                      <a:pos x="67" y="37"/>
                    </a:cxn>
                    <a:cxn ang="0">
                      <a:pos x="65" y="46"/>
                    </a:cxn>
                    <a:cxn ang="0">
                      <a:pos x="70" y="35"/>
                    </a:cxn>
                    <a:cxn ang="0">
                      <a:pos x="37" y="0"/>
                    </a:cxn>
                  </a:cxnLst>
                  <a:rect l="0" t="0" r="r" b="b"/>
                  <a:pathLst>
                    <a:path w="70" h="70">
                      <a:moveTo>
                        <a:pt x="14" y="59"/>
                      </a:moveTo>
                      <a:cubicBezTo>
                        <a:pt x="14" y="59"/>
                        <a:pt x="14" y="59"/>
                        <a:pt x="14" y="59"/>
                      </a:cubicBezTo>
                      <a:cubicBezTo>
                        <a:pt x="14" y="57"/>
                        <a:pt x="16" y="55"/>
                        <a:pt x="18" y="54"/>
                      </a:cubicBezTo>
                      <a:cubicBezTo>
                        <a:pt x="19" y="58"/>
                        <a:pt x="21" y="62"/>
                        <a:pt x="24" y="65"/>
                      </a:cubicBezTo>
                      <a:cubicBezTo>
                        <a:pt x="24" y="65"/>
                        <a:pt x="24" y="65"/>
                        <a:pt x="24" y="65"/>
                      </a:cubicBezTo>
                      <a:cubicBezTo>
                        <a:pt x="20" y="63"/>
                        <a:pt x="17" y="61"/>
                        <a:pt x="14" y="59"/>
                      </a:cubicBezTo>
                      <a:moveTo>
                        <a:pt x="20" y="52"/>
                      </a:moveTo>
                      <a:cubicBezTo>
                        <a:pt x="20" y="52"/>
                        <a:pt x="20" y="52"/>
                        <a:pt x="20" y="52"/>
                      </a:cubicBezTo>
                      <a:cubicBezTo>
                        <a:pt x="24" y="51"/>
                        <a:pt x="29" y="50"/>
                        <a:pt x="33" y="50"/>
                      </a:cubicBezTo>
                      <a:cubicBezTo>
                        <a:pt x="33" y="66"/>
                        <a:pt x="33" y="66"/>
                        <a:pt x="33" y="66"/>
                      </a:cubicBezTo>
                      <a:cubicBezTo>
                        <a:pt x="33" y="66"/>
                        <a:pt x="33" y="66"/>
                        <a:pt x="33" y="66"/>
                      </a:cubicBezTo>
                      <a:cubicBezTo>
                        <a:pt x="27" y="65"/>
                        <a:pt x="23" y="59"/>
                        <a:pt x="20" y="52"/>
                      </a:cubicBezTo>
                      <a:moveTo>
                        <a:pt x="3" y="37"/>
                      </a:moveTo>
                      <a:cubicBezTo>
                        <a:pt x="3" y="37"/>
                        <a:pt x="3" y="37"/>
                        <a:pt x="3" y="37"/>
                      </a:cubicBezTo>
                      <a:cubicBezTo>
                        <a:pt x="14" y="37"/>
                        <a:pt x="14" y="37"/>
                        <a:pt x="14" y="37"/>
                      </a:cubicBezTo>
                      <a:cubicBezTo>
                        <a:pt x="14" y="41"/>
                        <a:pt x="15" y="46"/>
                        <a:pt x="16" y="51"/>
                      </a:cubicBezTo>
                      <a:cubicBezTo>
                        <a:pt x="16" y="51"/>
                        <a:pt x="16" y="51"/>
                        <a:pt x="16" y="51"/>
                      </a:cubicBezTo>
                      <a:cubicBezTo>
                        <a:pt x="14" y="52"/>
                        <a:pt x="12" y="54"/>
                        <a:pt x="11" y="56"/>
                      </a:cubicBezTo>
                      <a:cubicBezTo>
                        <a:pt x="7" y="51"/>
                        <a:pt x="4" y="44"/>
                        <a:pt x="3" y="37"/>
                      </a:cubicBezTo>
                      <a:moveTo>
                        <a:pt x="18" y="37"/>
                      </a:moveTo>
                      <a:cubicBezTo>
                        <a:pt x="18" y="37"/>
                        <a:pt x="18" y="37"/>
                        <a:pt x="18" y="37"/>
                      </a:cubicBezTo>
                      <a:cubicBezTo>
                        <a:pt x="33" y="37"/>
                        <a:pt x="33" y="37"/>
                        <a:pt x="33" y="37"/>
                      </a:cubicBezTo>
                      <a:cubicBezTo>
                        <a:pt x="33" y="46"/>
                        <a:pt x="33" y="46"/>
                        <a:pt x="33" y="46"/>
                      </a:cubicBezTo>
                      <a:cubicBezTo>
                        <a:pt x="33" y="46"/>
                        <a:pt x="33" y="46"/>
                        <a:pt x="33" y="46"/>
                      </a:cubicBezTo>
                      <a:cubicBezTo>
                        <a:pt x="29" y="47"/>
                        <a:pt x="24" y="47"/>
                        <a:pt x="19" y="49"/>
                      </a:cubicBezTo>
                      <a:cubicBezTo>
                        <a:pt x="18" y="45"/>
                        <a:pt x="18" y="41"/>
                        <a:pt x="18" y="37"/>
                      </a:cubicBezTo>
                      <a:moveTo>
                        <a:pt x="37" y="23"/>
                      </a:moveTo>
                      <a:cubicBezTo>
                        <a:pt x="37" y="23"/>
                        <a:pt x="37" y="23"/>
                        <a:pt x="37" y="23"/>
                      </a:cubicBezTo>
                      <a:cubicBezTo>
                        <a:pt x="41" y="23"/>
                        <a:pt x="46" y="23"/>
                        <a:pt x="50" y="21"/>
                      </a:cubicBezTo>
                      <a:cubicBezTo>
                        <a:pt x="51" y="25"/>
                        <a:pt x="52" y="30"/>
                        <a:pt x="52" y="34"/>
                      </a:cubicBezTo>
                      <a:cubicBezTo>
                        <a:pt x="52" y="34"/>
                        <a:pt x="52" y="34"/>
                        <a:pt x="52" y="34"/>
                      </a:cubicBezTo>
                      <a:cubicBezTo>
                        <a:pt x="37" y="34"/>
                        <a:pt x="37" y="34"/>
                        <a:pt x="37" y="34"/>
                      </a:cubicBezTo>
                      <a:cubicBezTo>
                        <a:pt x="37" y="23"/>
                        <a:pt x="37" y="23"/>
                        <a:pt x="37" y="23"/>
                      </a:cubicBezTo>
                      <a:moveTo>
                        <a:pt x="18" y="34"/>
                      </a:moveTo>
                      <a:cubicBezTo>
                        <a:pt x="18" y="29"/>
                        <a:pt x="18" y="25"/>
                        <a:pt x="19" y="21"/>
                      </a:cubicBezTo>
                      <a:cubicBezTo>
                        <a:pt x="23" y="22"/>
                        <a:pt x="29" y="23"/>
                        <a:pt x="33" y="23"/>
                      </a:cubicBezTo>
                      <a:cubicBezTo>
                        <a:pt x="33" y="34"/>
                        <a:pt x="33" y="34"/>
                        <a:pt x="33" y="34"/>
                      </a:cubicBezTo>
                      <a:cubicBezTo>
                        <a:pt x="18" y="34"/>
                        <a:pt x="18" y="34"/>
                        <a:pt x="18" y="34"/>
                      </a:cubicBezTo>
                      <a:moveTo>
                        <a:pt x="53" y="20"/>
                      </a:moveTo>
                      <a:cubicBezTo>
                        <a:pt x="53" y="20"/>
                        <a:pt x="53" y="20"/>
                        <a:pt x="53" y="20"/>
                      </a:cubicBezTo>
                      <a:cubicBezTo>
                        <a:pt x="56" y="18"/>
                        <a:pt x="58" y="16"/>
                        <a:pt x="59" y="14"/>
                      </a:cubicBezTo>
                      <a:cubicBezTo>
                        <a:pt x="64" y="19"/>
                        <a:pt x="67" y="26"/>
                        <a:pt x="67" y="34"/>
                      </a:cubicBezTo>
                      <a:cubicBezTo>
                        <a:pt x="67" y="34"/>
                        <a:pt x="67" y="34"/>
                        <a:pt x="67" y="34"/>
                      </a:cubicBezTo>
                      <a:cubicBezTo>
                        <a:pt x="55" y="34"/>
                        <a:pt x="55" y="34"/>
                        <a:pt x="55" y="34"/>
                      </a:cubicBezTo>
                      <a:cubicBezTo>
                        <a:pt x="55" y="29"/>
                        <a:pt x="55" y="24"/>
                        <a:pt x="53" y="20"/>
                      </a:cubicBezTo>
                      <a:moveTo>
                        <a:pt x="3" y="34"/>
                      </a:moveTo>
                      <a:cubicBezTo>
                        <a:pt x="4" y="26"/>
                        <a:pt x="7" y="19"/>
                        <a:pt x="12" y="14"/>
                      </a:cubicBezTo>
                      <a:cubicBezTo>
                        <a:pt x="12" y="16"/>
                        <a:pt x="14" y="18"/>
                        <a:pt x="16" y="19"/>
                      </a:cubicBezTo>
                      <a:cubicBezTo>
                        <a:pt x="16" y="19"/>
                        <a:pt x="16" y="19"/>
                        <a:pt x="16" y="19"/>
                      </a:cubicBezTo>
                      <a:cubicBezTo>
                        <a:pt x="15" y="24"/>
                        <a:pt x="14" y="29"/>
                        <a:pt x="14" y="34"/>
                      </a:cubicBezTo>
                      <a:cubicBezTo>
                        <a:pt x="3" y="34"/>
                        <a:pt x="3" y="34"/>
                        <a:pt x="3" y="34"/>
                      </a:cubicBezTo>
                      <a:moveTo>
                        <a:pt x="14" y="11"/>
                      </a:moveTo>
                      <a:cubicBezTo>
                        <a:pt x="14" y="11"/>
                        <a:pt x="14" y="11"/>
                        <a:pt x="14" y="11"/>
                      </a:cubicBezTo>
                      <a:cubicBezTo>
                        <a:pt x="17" y="8"/>
                        <a:pt x="20" y="6"/>
                        <a:pt x="24" y="5"/>
                      </a:cubicBezTo>
                      <a:cubicBezTo>
                        <a:pt x="24" y="5"/>
                        <a:pt x="24" y="5"/>
                        <a:pt x="24" y="5"/>
                      </a:cubicBezTo>
                      <a:cubicBezTo>
                        <a:pt x="21" y="8"/>
                        <a:pt x="19" y="11"/>
                        <a:pt x="17" y="16"/>
                      </a:cubicBezTo>
                      <a:cubicBezTo>
                        <a:pt x="16" y="14"/>
                        <a:pt x="14" y="13"/>
                        <a:pt x="14" y="11"/>
                      </a:cubicBezTo>
                      <a:moveTo>
                        <a:pt x="37" y="5"/>
                      </a:moveTo>
                      <a:cubicBezTo>
                        <a:pt x="37" y="5"/>
                        <a:pt x="37" y="5"/>
                        <a:pt x="37" y="5"/>
                      </a:cubicBezTo>
                      <a:cubicBezTo>
                        <a:pt x="43" y="5"/>
                        <a:pt x="47" y="11"/>
                        <a:pt x="49" y="18"/>
                      </a:cubicBezTo>
                      <a:cubicBezTo>
                        <a:pt x="49" y="18"/>
                        <a:pt x="49" y="18"/>
                        <a:pt x="49" y="18"/>
                      </a:cubicBezTo>
                      <a:cubicBezTo>
                        <a:pt x="45" y="19"/>
                        <a:pt x="41" y="20"/>
                        <a:pt x="37" y="20"/>
                      </a:cubicBezTo>
                      <a:cubicBezTo>
                        <a:pt x="37" y="5"/>
                        <a:pt x="37" y="5"/>
                        <a:pt x="37" y="5"/>
                      </a:cubicBezTo>
                      <a:moveTo>
                        <a:pt x="44" y="4"/>
                      </a:moveTo>
                      <a:cubicBezTo>
                        <a:pt x="44" y="4"/>
                        <a:pt x="44" y="4"/>
                        <a:pt x="44" y="4"/>
                      </a:cubicBezTo>
                      <a:cubicBezTo>
                        <a:pt x="49" y="6"/>
                        <a:pt x="53" y="8"/>
                        <a:pt x="56" y="11"/>
                      </a:cubicBezTo>
                      <a:cubicBezTo>
                        <a:pt x="56" y="11"/>
                        <a:pt x="56" y="11"/>
                        <a:pt x="56" y="11"/>
                      </a:cubicBezTo>
                      <a:cubicBezTo>
                        <a:pt x="56" y="13"/>
                        <a:pt x="55" y="15"/>
                        <a:pt x="52" y="16"/>
                      </a:cubicBezTo>
                      <a:cubicBezTo>
                        <a:pt x="50" y="11"/>
                        <a:pt x="48" y="7"/>
                        <a:pt x="44" y="4"/>
                      </a:cubicBezTo>
                      <a:moveTo>
                        <a:pt x="20" y="17"/>
                      </a:moveTo>
                      <a:cubicBezTo>
                        <a:pt x="20" y="17"/>
                        <a:pt x="20" y="17"/>
                        <a:pt x="20" y="17"/>
                      </a:cubicBezTo>
                      <a:cubicBezTo>
                        <a:pt x="23" y="10"/>
                        <a:pt x="27" y="5"/>
                        <a:pt x="33" y="4"/>
                      </a:cubicBezTo>
                      <a:cubicBezTo>
                        <a:pt x="33" y="20"/>
                        <a:pt x="33" y="20"/>
                        <a:pt x="33" y="20"/>
                      </a:cubicBezTo>
                      <a:cubicBezTo>
                        <a:pt x="33" y="20"/>
                        <a:pt x="33" y="20"/>
                        <a:pt x="33" y="20"/>
                      </a:cubicBezTo>
                      <a:cubicBezTo>
                        <a:pt x="29" y="20"/>
                        <a:pt x="24" y="19"/>
                        <a:pt x="20" y="17"/>
                      </a:cubicBezTo>
                      <a:moveTo>
                        <a:pt x="37" y="0"/>
                      </a:moveTo>
                      <a:cubicBezTo>
                        <a:pt x="33" y="0"/>
                        <a:pt x="33" y="0"/>
                        <a:pt x="33" y="0"/>
                      </a:cubicBezTo>
                      <a:cubicBezTo>
                        <a:pt x="33" y="0"/>
                        <a:pt x="33" y="0"/>
                        <a:pt x="33" y="0"/>
                      </a:cubicBezTo>
                      <a:cubicBezTo>
                        <a:pt x="33" y="0"/>
                        <a:pt x="33" y="0"/>
                        <a:pt x="33" y="0"/>
                      </a:cubicBezTo>
                      <a:cubicBezTo>
                        <a:pt x="15" y="1"/>
                        <a:pt x="0" y="16"/>
                        <a:pt x="0" y="35"/>
                      </a:cubicBezTo>
                      <a:cubicBezTo>
                        <a:pt x="0" y="35"/>
                        <a:pt x="0" y="35"/>
                        <a:pt x="0" y="35"/>
                      </a:cubicBezTo>
                      <a:cubicBezTo>
                        <a:pt x="0" y="54"/>
                        <a:pt x="16" y="70"/>
                        <a:pt x="35" y="70"/>
                      </a:cubicBezTo>
                      <a:cubicBezTo>
                        <a:pt x="38" y="70"/>
                        <a:pt x="41" y="69"/>
                        <a:pt x="44" y="69"/>
                      </a:cubicBezTo>
                      <a:cubicBezTo>
                        <a:pt x="44" y="69"/>
                        <a:pt x="44" y="69"/>
                        <a:pt x="44" y="69"/>
                      </a:cubicBezTo>
                      <a:cubicBezTo>
                        <a:pt x="43" y="67"/>
                        <a:pt x="42" y="66"/>
                        <a:pt x="42" y="64"/>
                      </a:cubicBezTo>
                      <a:cubicBezTo>
                        <a:pt x="40" y="65"/>
                        <a:pt x="39" y="66"/>
                        <a:pt x="37" y="66"/>
                      </a:cubicBezTo>
                      <a:cubicBezTo>
                        <a:pt x="37" y="50"/>
                        <a:pt x="37" y="50"/>
                        <a:pt x="37" y="50"/>
                      </a:cubicBezTo>
                      <a:cubicBezTo>
                        <a:pt x="39" y="50"/>
                        <a:pt x="42" y="50"/>
                        <a:pt x="45" y="51"/>
                      </a:cubicBezTo>
                      <a:cubicBezTo>
                        <a:pt x="46" y="50"/>
                        <a:pt x="46" y="49"/>
                        <a:pt x="47" y="48"/>
                      </a:cubicBezTo>
                      <a:cubicBezTo>
                        <a:pt x="47" y="48"/>
                        <a:pt x="47" y="48"/>
                        <a:pt x="47" y="48"/>
                      </a:cubicBezTo>
                      <a:cubicBezTo>
                        <a:pt x="44" y="47"/>
                        <a:pt x="40" y="47"/>
                        <a:pt x="37" y="46"/>
                      </a:cubicBezTo>
                      <a:cubicBezTo>
                        <a:pt x="37" y="37"/>
                        <a:pt x="37" y="37"/>
                        <a:pt x="37" y="37"/>
                      </a:cubicBezTo>
                      <a:cubicBezTo>
                        <a:pt x="52" y="37"/>
                        <a:pt x="52" y="37"/>
                        <a:pt x="52" y="37"/>
                      </a:cubicBezTo>
                      <a:cubicBezTo>
                        <a:pt x="52" y="37"/>
                        <a:pt x="52" y="37"/>
                        <a:pt x="52" y="37"/>
                      </a:cubicBezTo>
                      <a:cubicBezTo>
                        <a:pt x="52" y="40"/>
                        <a:pt x="52" y="43"/>
                        <a:pt x="51" y="46"/>
                      </a:cubicBezTo>
                      <a:cubicBezTo>
                        <a:pt x="51" y="46"/>
                        <a:pt x="51" y="46"/>
                        <a:pt x="51" y="46"/>
                      </a:cubicBezTo>
                      <a:cubicBezTo>
                        <a:pt x="52" y="45"/>
                        <a:pt x="53" y="45"/>
                        <a:pt x="55" y="45"/>
                      </a:cubicBezTo>
                      <a:cubicBezTo>
                        <a:pt x="55" y="42"/>
                        <a:pt x="55" y="39"/>
                        <a:pt x="55" y="37"/>
                      </a:cubicBezTo>
                      <a:cubicBezTo>
                        <a:pt x="67" y="37"/>
                        <a:pt x="67" y="37"/>
                        <a:pt x="67" y="37"/>
                      </a:cubicBezTo>
                      <a:cubicBezTo>
                        <a:pt x="67" y="37"/>
                        <a:pt x="67" y="37"/>
                        <a:pt x="67" y="37"/>
                      </a:cubicBezTo>
                      <a:cubicBezTo>
                        <a:pt x="67" y="40"/>
                        <a:pt x="66" y="43"/>
                        <a:pt x="65" y="46"/>
                      </a:cubicBezTo>
                      <a:cubicBezTo>
                        <a:pt x="65" y="46"/>
                        <a:pt x="65" y="46"/>
                        <a:pt x="65" y="46"/>
                      </a:cubicBezTo>
                      <a:cubicBezTo>
                        <a:pt x="66" y="46"/>
                        <a:pt x="67" y="47"/>
                        <a:pt x="68" y="47"/>
                      </a:cubicBezTo>
                      <a:cubicBezTo>
                        <a:pt x="69" y="43"/>
                        <a:pt x="70" y="39"/>
                        <a:pt x="70" y="35"/>
                      </a:cubicBezTo>
                      <a:cubicBezTo>
                        <a:pt x="70" y="35"/>
                        <a:pt x="70" y="35"/>
                        <a:pt x="70" y="35"/>
                      </a:cubicBezTo>
                      <a:cubicBezTo>
                        <a:pt x="70" y="16"/>
                        <a:pt x="55" y="0"/>
                        <a:pt x="37" y="0"/>
                      </a:cubicBezTo>
                      <a:cubicBezTo>
                        <a:pt x="37" y="0"/>
                        <a:pt x="37" y="0"/>
                        <a:pt x="37" y="0"/>
                      </a:cubicBezTo>
                    </a:path>
                  </a:pathLst>
                </a:custGeom>
                <a:grpFill/>
                <a:ln w="9525">
                  <a:noFill/>
                  <a:round/>
                </a:ln>
              </p:spPr>
              <p:txBody>
                <a:bodyPr anchor="ctr"/>
                <a:lstStyle/>
                <a:p>
                  <a:pPr algn="ctr"/>
                  <a:endParaRPr/>
                </a:p>
              </p:txBody>
            </p:sp>
          </p:grpSp>
          <p:grpSp>
            <p:nvGrpSpPr>
              <p:cNvPr id="33" name="iṥḷiďê"/>
              <p:cNvGrpSpPr/>
              <p:nvPr/>
            </p:nvGrpSpPr>
            <p:grpSpPr>
              <a:xfrm>
                <a:off x="2710644" y="3317516"/>
                <a:ext cx="317741" cy="334339"/>
                <a:chOff x="2854325" y="2497138"/>
                <a:chExt cx="212725" cy="223837"/>
              </a:xfrm>
              <a:solidFill>
                <a:schemeClr val="bg1"/>
              </a:solidFill>
            </p:grpSpPr>
            <p:sp>
              <p:nvSpPr>
                <p:cNvPr id="48" name="ïṩľîḓè"/>
                <p:cNvSpPr/>
                <p:nvPr/>
              </p:nvSpPr>
              <p:spPr bwMode="auto">
                <a:xfrm>
                  <a:off x="2854325" y="2613025"/>
                  <a:ext cx="212725" cy="107950"/>
                </a:xfrm>
                <a:custGeom>
                  <a:avLst/>
                  <a:gdLst/>
                  <a:ahLst/>
                  <a:cxnLst>
                    <a:cxn ang="0">
                      <a:pos x="15" y="26"/>
                    </a:cxn>
                    <a:cxn ang="0">
                      <a:pos x="27" y="33"/>
                    </a:cxn>
                    <a:cxn ang="0">
                      <a:pos x="15" y="26"/>
                    </a:cxn>
                    <a:cxn ang="0">
                      <a:pos x="57" y="21"/>
                    </a:cxn>
                    <a:cxn ang="0">
                      <a:pos x="61" y="27"/>
                    </a:cxn>
                    <a:cxn ang="0">
                      <a:pos x="50" y="33"/>
                    </a:cxn>
                    <a:cxn ang="0">
                      <a:pos x="22" y="20"/>
                    </a:cxn>
                    <a:cxn ang="0">
                      <a:pos x="36" y="34"/>
                    </a:cxn>
                    <a:cxn ang="0">
                      <a:pos x="22" y="20"/>
                    </a:cxn>
                    <a:cxn ang="0">
                      <a:pos x="40" y="17"/>
                    </a:cxn>
                    <a:cxn ang="0">
                      <a:pos x="54" y="20"/>
                    </a:cxn>
                    <a:cxn ang="0">
                      <a:pos x="40" y="17"/>
                    </a:cxn>
                    <a:cxn ang="0">
                      <a:pos x="4" y="3"/>
                    </a:cxn>
                    <a:cxn ang="0">
                      <a:pos x="18" y="18"/>
                    </a:cxn>
                    <a:cxn ang="0">
                      <a:pos x="13" y="24"/>
                    </a:cxn>
                    <a:cxn ang="0">
                      <a:pos x="19" y="3"/>
                    </a:cxn>
                    <a:cxn ang="0">
                      <a:pos x="36" y="3"/>
                    </a:cxn>
                    <a:cxn ang="0">
                      <a:pos x="36" y="13"/>
                    </a:cxn>
                    <a:cxn ang="0">
                      <a:pos x="19" y="3"/>
                    </a:cxn>
                    <a:cxn ang="0">
                      <a:pos x="40" y="3"/>
                    </a:cxn>
                    <a:cxn ang="0">
                      <a:pos x="57" y="3"/>
                    </a:cxn>
                    <a:cxn ang="0">
                      <a:pos x="40" y="13"/>
                    </a:cxn>
                    <a:cxn ang="0">
                      <a:pos x="58" y="18"/>
                    </a:cxn>
                    <a:cxn ang="0">
                      <a:pos x="60" y="3"/>
                    </a:cxn>
                    <a:cxn ang="0">
                      <a:pos x="73" y="3"/>
                    </a:cxn>
                    <a:cxn ang="0">
                      <a:pos x="58" y="18"/>
                    </a:cxn>
                    <a:cxn ang="0">
                      <a:pos x="0" y="0"/>
                    </a:cxn>
                    <a:cxn ang="0">
                      <a:pos x="0" y="1"/>
                    </a:cxn>
                    <a:cxn ang="0">
                      <a:pos x="76" y="1"/>
                    </a:cxn>
                    <a:cxn ang="0">
                      <a:pos x="76" y="1"/>
                    </a:cxn>
                    <a:cxn ang="0">
                      <a:pos x="76" y="0"/>
                    </a:cxn>
                    <a:cxn ang="0">
                      <a:pos x="76" y="0"/>
                    </a:cxn>
                  </a:cxnLst>
                  <a:rect l="0" t="0" r="r" b="b"/>
                  <a:pathLst>
                    <a:path w="76" h="39">
                      <a:moveTo>
                        <a:pt x="15" y="26"/>
                      </a:moveTo>
                      <a:cubicBezTo>
                        <a:pt x="15" y="26"/>
                        <a:pt x="15" y="26"/>
                        <a:pt x="15" y="26"/>
                      </a:cubicBezTo>
                      <a:cubicBezTo>
                        <a:pt x="16" y="24"/>
                        <a:pt x="17" y="23"/>
                        <a:pt x="19" y="21"/>
                      </a:cubicBezTo>
                      <a:cubicBezTo>
                        <a:pt x="21" y="26"/>
                        <a:pt x="23" y="30"/>
                        <a:pt x="27" y="33"/>
                      </a:cubicBezTo>
                      <a:cubicBezTo>
                        <a:pt x="27" y="33"/>
                        <a:pt x="27" y="33"/>
                        <a:pt x="27" y="33"/>
                      </a:cubicBezTo>
                      <a:cubicBezTo>
                        <a:pt x="22" y="32"/>
                        <a:pt x="19" y="29"/>
                        <a:pt x="15" y="26"/>
                      </a:cubicBezTo>
                      <a:moveTo>
                        <a:pt x="50" y="33"/>
                      </a:moveTo>
                      <a:cubicBezTo>
                        <a:pt x="53" y="30"/>
                        <a:pt x="56" y="26"/>
                        <a:pt x="57" y="21"/>
                      </a:cubicBezTo>
                      <a:cubicBezTo>
                        <a:pt x="59" y="23"/>
                        <a:pt x="61" y="25"/>
                        <a:pt x="61" y="27"/>
                      </a:cubicBezTo>
                      <a:cubicBezTo>
                        <a:pt x="61" y="27"/>
                        <a:pt x="61" y="27"/>
                        <a:pt x="61" y="27"/>
                      </a:cubicBezTo>
                      <a:cubicBezTo>
                        <a:pt x="58" y="29"/>
                        <a:pt x="54" y="32"/>
                        <a:pt x="50" y="33"/>
                      </a:cubicBezTo>
                      <a:cubicBezTo>
                        <a:pt x="50" y="33"/>
                        <a:pt x="50" y="33"/>
                        <a:pt x="50" y="33"/>
                      </a:cubicBezTo>
                      <a:moveTo>
                        <a:pt x="22" y="20"/>
                      </a:moveTo>
                      <a:cubicBezTo>
                        <a:pt x="22" y="20"/>
                        <a:pt x="22" y="20"/>
                        <a:pt x="22" y="20"/>
                      </a:cubicBezTo>
                      <a:cubicBezTo>
                        <a:pt x="26" y="18"/>
                        <a:pt x="32" y="17"/>
                        <a:pt x="36" y="17"/>
                      </a:cubicBezTo>
                      <a:cubicBezTo>
                        <a:pt x="36" y="34"/>
                        <a:pt x="36" y="34"/>
                        <a:pt x="36" y="34"/>
                      </a:cubicBezTo>
                      <a:cubicBezTo>
                        <a:pt x="36" y="34"/>
                        <a:pt x="36" y="34"/>
                        <a:pt x="36" y="34"/>
                      </a:cubicBezTo>
                      <a:cubicBezTo>
                        <a:pt x="29" y="33"/>
                        <a:pt x="25" y="27"/>
                        <a:pt x="22" y="20"/>
                      </a:cubicBezTo>
                      <a:moveTo>
                        <a:pt x="40" y="17"/>
                      </a:moveTo>
                      <a:cubicBezTo>
                        <a:pt x="40" y="17"/>
                        <a:pt x="40" y="17"/>
                        <a:pt x="40" y="17"/>
                      </a:cubicBezTo>
                      <a:cubicBezTo>
                        <a:pt x="44" y="17"/>
                        <a:pt x="50" y="18"/>
                        <a:pt x="54" y="20"/>
                      </a:cubicBezTo>
                      <a:cubicBezTo>
                        <a:pt x="54" y="20"/>
                        <a:pt x="54" y="20"/>
                        <a:pt x="54" y="20"/>
                      </a:cubicBezTo>
                      <a:cubicBezTo>
                        <a:pt x="51" y="27"/>
                        <a:pt x="47" y="34"/>
                        <a:pt x="40" y="35"/>
                      </a:cubicBezTo>
                      <a:cubicBezTo>
                        <a:pt x="40" y="17"/>
                        <a:pt x="40" y="17"/>
                        <a:pt x="40" y="17"/>
                      </a:cubicBezTo>
                      <a:moveTo>
                        <a:pt x="4" y="3"/>
                      </a:moveTo>
                      <a:cubicBezTo>
                        <a:pt x="4" y="3"/>
                        <a:pt x="4" y="3"/>
                        <a:pt x="4" y="3"/>
                      </a:cubicBezTo>
                      <a:cubicBezTo>
                        <a:pt x="16" y="3"/>
                        <a:pt x="16" y="3"/>
                        <a:pt x="16" y="3"/>
                      </a:cubicBezTo>
                      <a:cubicBezTo>
                        <a:pt x="16" y="8"/>
                        <a:pt x="17" y="13"/>
                        <a:pt x="18" y="18"/>
                      </a:cubicBezTo>
                      <a:cubicBezTo>
                        <a:pt x="18" y="18"/>
                        <a:pt x="18" y="18"/>
                        <a:pt x="18" y="18"/>
                      </a:cubicBezTo>
                      <a:cubicBezTo>
                        <a:pt x="16" y="19"/>
                        <a:pt x="14" y="21"/>
                        <a:pt x="13" y="24"/>
                      </a:cubicBezTo>
                      <a:cubicBezTo>
                        <a:pt x="8" y="18"/>
                        <a:pt x="4" y="11"/>
                        <a:pt x="4" y="3"/>
                      </a:cubicBezTo>
                      <a:moveTo>
                        <a:pt x="19" y="3"/>
                      </a:moveTo>
                      <a:cubicBezTo>
                        <a:pt x="19" y="3"/>
                        <a:pt x="19" y="3"/>
                        <a:pt x="19" y="3"/>
                      </a:cubicBezTo>
                      <a:cubicBezTo>
                        <a:pt x="36" y="3"/>
                        <a:pt x="36" y="3"/>
                        <a:pt x="36" y="3"/>
                      </a:cubicBezTo>
                      <a:cubicBezTo>
                        <a:pt x="36" y="13"/>
                        <a:pt x="36" y="13"/>
                        <a:pt x="36" y="13"/>
                      </a:cubicBezTo>
                      <a:cubicBezTo>
                        <a:pt x="36" y="13"/>
                        <a:pt x="36" y="13"/>
                        <a:pt x="36" y="13"/>
                      </a:cubicBezTo>
                      <a:cubicBezTo>
                        <a:pt x="31" y="13"/>
                        <a:pt x="26" y="14"/>
                        <a:pt x="21" y="16"/>
                      </a:cubicBezTo>
                      <a:cubicBezTo>
                        <a:pt x="20" y="12"/>
                        <a:pt x="19" y="7"/>
                        <a:pt x="19" y="3"/>
                      </a:cubicBezTo>
                      <a:moveTo>
                        <a:pt x="40" y="3"/>
                      </a:moveTo>
                      <a:cubicBezTo>
                        <a:pt x="40" y="3"/>
                        <a:pt x="40" y="3"/>
                        <a:pt x="40" y="3"/>
                      </a:cubicBezTo>
                      <a:cubicBezTo>
                        <a:pt x="57" y="3"/>
                        <a:pt x="57" y="3"/>
                        <a:pt x="57" y="3"/>
                      </a:cubicBezTo>
                      <a:cubicBezTo>
                        <a:pt x="57" y="3"/>
                        <a:pt x="57" y="3"/>
                        <a:pt x="57" y="3"/>
                      </a:cubicBezTo>
                      <a:cubicBezTo>
                        <a:pt x="57" y="7"/>
                        <a:pt x="56" y="12"/>
                        <a:pt x="55" y="16"/>
                      </a:cubicBezTo>
                      <a:cubicBezTo>
                        <a:pt x="51" y="14"/>
                        <a:pt x="45" y="13"/>
                        <a:pt x="40" y="13"/>
                      </a:cubicBezTo>
                      <a:cubicBezTo>
                        <a:pt x="40" y="3"/>
                        <a:pt x="40" y="3"/>
                        <a:pt x="40" y="3"/>
                      </a:cubicBezTo>
                      <a:moveTo>
                        <a:pt x="58" y="18"/>
                      </a:moveTo>
                      <a:cubicBezTo>
                        <a:pt x="58" y="18"/>
                        <a:pt x="58" y="18"/>
                        <a:pt x="58" y="18"/>
                      </a:cubicBezTo>
                      <a:cubicBezTo>
                        <a:pt x="60" y="13"/>
                        <a:pt x="60" y="7"/>
                        <a:pt x="60" y="3"/>
                      </a:cubicBezTo>
                      <a:cubicBezTo>
                        <a:pt x="73" y="3"/>
                        <a:pt x="73" y="3"/>
                        <a:pt x="73" y="3"/>
                      </a:cubicBezTo>
                      <a:cubicBezTo>
                        <a:pt x="73" y="3"/>
                        <a:pt x="73" y="3"/>
                        <a:pt x="73" y="3"/>
                      </a:cubicBezTo>
                      <a:cubicBezTo>
                        <a:pt x="72" y="11"/>
                        <a:pt x="69" y="18"/>
                        <a:pt x="64" y="24"/>
                      </a:cubicBezTo>
                      <a:cubicBezTo>
                        <a:pt x="63" y="21"/>
                        <a:pt x="61" y="19"/>
                        <a:pt x="58" y="18"/>
                      </a:cubicBezTo>
                      <a:moveTo>
                        <a:pt x="76" y="0"/>
                      </a:moveTo>
                      <a:cubicBezTo>
                        <a:pt x="0" y="0"/>
                        <a:pt x="0" y="0"/>
                        <a:pt x="0" y="0"/>
                      </a:cubicBezTo>
                      <a:cubicBezTo>
                        <a:pt x="0" y="1"/>
                        <a:pt x="0" y="1"/>
                        <a:pt x="0" y="1"/>
                      </a:cubicBezTo>
                      <a:cubicBezTo>
                        <a:pt x="0" y="1"/>
                        <a:pt x="0" y="1"/>
                        <a:pt x="0" y="1"/>
                      </a:cubicBezTo>
                      <a:cubicBezTo>
                        <a:pt x="1" y="22"/>
                        <a:pt x="18" y="39"/>
                        <a:pt x="38" y="39"/>
                      </a:cubicBezTo>
                      <a:cubicBezTo>
                        <a:pt x="59" y="39"/>
                        <a:pt x="76" y="22"/>
                        <a:pt x="76" y="1"/>
                      </a:cubicBezTo>
                      <a:cubicBezTo>
                        <a:pt x="76" y="1"/>
                        <a:pt x="76" y="1"/>
                        <a:pt x="76" y="1"/>
                      </a:cubicBezTo>
                      <a:cubicBezTo>
                        <a:pt x="76" y="1"/>
                        <a:pt x="76" y="1"/>
                        <a:pt x="76" y="1"/>
                      </a:cubicBezTo>
                      <a:cubicBezTo>
                        <a:pt x="76" y="1"/>
                        <a:pt x="76" y="1"/>
                        <a:pt x="76" y="1"/>
                      </a:cubicBezTo>
                      <a:cubicBezTo>
                        <a:pt x="76" y="0"/>
                        <a:pt x="76" y="0"/>
                        <a:pt x="76" y="0"/>
                      </a:cubicBezTo>
                      <a:cubicBezTo>
                        <a:pt x="76" y="0"/>
                        <a:pt x="76" y="0"/>
                        <a:pt x="76" y="0"/>
                      </a:cubicBezTo>
                      <a:cubicBezTo>
                        <a:pt x="76" y="0"/>
                        <a:pt x="76" y="0"/>
                        <a:pt x="76" y="0"/>
                      </a:cubicBezTo>
                    </a:path>
                  </a:pathLst>
                </a:custGeom>
                <a:grpFill/>
                <a:ln w="9525">
                  <a:noFill/>
                  <a:round/>
                </a:ln>
              </p:spPr>
              <p:txBody>
                <a:bodyPr anchor="ctr"/>
                <a:lstStyle/>
                <a:p>
                  <a:pPr algn="ctr"/>
                  <a:endParaRPr/>
                </a:p>
              </p:txBody>
            </p:sp>
            <p:sp>
              <p:nvSpPr>
                <p:cNvPr id="49" name="ïṧlíḍè"/>
                <p:cNvSpPr/>
                <p:nvPr/>
              </p:nvSpPr>
              <p:spPr bwMode="auto">
                <a:xfrm>
                  <a:off x="2941638" y="2497138"/>
                  <a:ext cx="39688" cy="47625"/>
                </a:xfrm>
                <a:custGeom>
                  <a:avLst/>
                  <a:gdLst/>
                  <a:ahLst/>
                  <a:cxnLst>
                    <a:cxn ang="0">
                      <a:pos x="7" y="0"/>
                    </a:cxn>
                    <a:cxn ang="0">
                      <a:pos x="0" y="8"/>
                    </a:cxn>
                    <a:cxn ang="0">
                      <a:pos x="0" y="8"/>
                    </a:cxn>
                    <a:cxn ang="0">
                      <a:pos x="7" y="17"/>
                    </a:cxn>
                    <a:cxn ang="0">
                      <a:pos x="14" y="8"/>
                    </a:cxn>
                    <a:cxn ang="0">
                      <a:pos x="14" y="8"/>
                    </a:cxn>
                    <a:cxn ang="0">
                      <a:pos x="7" y="0"/>
                    </a:cxn>
                  </a:cxnLst>
                  <a:rect l="0" t="0" r="r" b="b"/>
                  <a:pathLst>
                    <a:path w="14" h="17">
                      <a:moveTo>
                        <a:pt x="7" y="0"/>
                      </a:moveTo>
                      <a:cubicBezTo>
                        <a:pt x="3" y="0"/>
                        <a:pt x="0" y="4"/>
                        <a:pt x="0" y="8"/>
                      </a:cubicBezTo>
                      <a:cubicBezTo>
                        <a:pt x="0" y="8"/>
                        <a:pt x="0" y="8"/>
                        <a:pt x="0" y="8"/>
                      </a:cubicBezTo>
                      <a:cubicBezTo>
                        <a:pt x="0" y="13"/>
                        <a:pt x="3" y="17"/>
                        <a:pt x="7" y="17"/>
                      </a:cubicBezTo>
                      <a:cubicBezTo>
                        <a:pt x="11" y="17"/>
                        <a:pt x="14" y="13"/>
                        <a:pt x="14" y="8"/>
                      </a:cubicBezTo>
                      <a:cubicBezTo>
                        <a:pt x="14" y="8"/>
                        <a:pt x="14" y="8"/>
                        <a:pt x="14" y="8"/>
                      </a:cubicBezTo>
                      <a:cubicBezTo>
                        <a:pt x="14" y="4"/>
                        <a:pt x="11" y="0"/>
                        <a:pt x="7" y="0"/>
                      </a:cubicBezTo>
                    </a:path>
                  </a:pathLst>
                </a:custGeom>
                <a:grpFill/>
                <a:ln w="9525">
                  <a:noFill/>
                  <a:round/>
                </a:ln>
              </p:spPr>
              <p:txBody>
                <a:bodyPr anchor="ctr"/>
                <a:lstStyle/>
                <a:p>
                  <a:pPr algn="ctr"/>
                  <a:endParaRPr/>
                </a:p>
              </p:txBody>
            </p:sp>
            <p:sp>
              <p:nvSpPr>
                <p:cNvPr id="50" name="iS1iďe"/>
                <p:cNvSpPr/>
                <p:nvPr/>
              </p:nvSpPr>
              <p:spPr bwMode="auto">
                <a:xfrm>
                  <a:off x="2922588" y="2547938"/>
                  <a:ext cx="77788" cy="55563"/>
                </a:xfrm>
                <a:custGeom>
                  <a:avLst/>
                  <a:gdLst/>
                  <a:ahLst/>
                  <a:cxnLst>
                    <a:cxn ang="0">
                      <a:pos x="23" y="0"/>
                    </a:cxn>
                    <a:cxn ang="0">
                      <a:pos x="19" y="0"/>
                    </a:cxn>
                    <a:cxn ang="0">
                      <a:pos x="16" y="15"/>
                    </a:cxn>
                    <a:cxn ang="0">
                      <a:pos x="14" y="3"/>
                    </a:cxn>
                    <a:cxn ang="0">
                      <a:pos x="12" y="15"/>
                    </a:cxn>
                    <a:cxn ang="0">
                      <a:pos x="8" y="0"/>
                    </a:cxn>
                    <a:cxn ang="0">
                      <a:pos x="5" y="0"/>
                    </a:cxn>
                    <a:cxn ang="0">
                      <a:pos x="0" y="7"/>
                    </a:cxn>
                    <a:cxn ang="0">
                      <a:pos x="0" y="20"/>
                    </a:cxn>
                    <a:cxn ang="0">
                      <a:pos x="28" y="20"/>
                    </a:cxn>
                    <a:cxn ang="0">
                      <a:pos x="28" y="7"/>
                    </a:cxn>
                    <a:cxn ang="0">
                      <a:pos x="23" y="0"/>
                    </a:cxn>
                  </a:cxnLst>
                  <a:rect l="0" t="0" r="r" b="b"/>
                  <a:pathLst>
                    <a:path w="28" h="20">
                      <a:moveTo>
                        <a:pt x="23" y="0"/>
                      </a:moveTo>
                      <a:cubicBezTo>
                        <a:pt x="19" y="0"/>
                        <a:pt x="19" y="0"/>
                        <a:pt x="19" y="0"/>
                      </a:cubicBezTo>
                      <a:cubicBezTo>
                        <a:pt x="16" y="15"/>
                        <a:pt x="16" y="15"/>
                        <a:pt x="16" y="15"/>
                      </a:cubicBezTo>
                      <a:cubicBezTo>
                        <a:pt x="14" y="3"/>
                        <a:pt x="14" y="3"/>
                        <a:pt x="14" y="3"/>
                      </a:cubicBezTo>
                      <a:cubicBezTo>
                        <a:pt x="12" y="15"/>
                        <a:pt x="12" y="15"/>
                        <a:pt x="12" y="15"/>
                      </a:cubicBezTo>
                      <a:cubicBezTo>
                        <a:pt x="8" y="0"/>
                        <a:pt x="8" y="0"/>
                        <a:pt x="8" y="0"/>
                      </a:cubicBezTo>
                      <a:cubicBezTo>
                        <a:pt x="5" y="0"/>
                        <a:pt x="5" y="0"/>
                        <a:pt x="5" y="0"/>
                      </a:cubicBezTo>
                      <a:cubicBezTo>
                        <a:pt x="2" y="0"/>
                        <a:pt x="0" y="3"/>
                        <a:pt x="0" y="7"/>
                      </a:cubicBezTo>
                      <a:cubicBezTo>
                        <a:pt x="0" y="20"/>
                        <a:pt x="0" y="20"/>
                        <a:pt x="0" y="20"/>
                      </a:cubicBezTo>
                      <a:cubicBezTo>
                        <a:pt x="28" y="20"/>
                        <a:pt x="28" y="20"/>
                        <a:pt x="28" y="20"/>
                      </a:cubicBezTo>
                      <a:cubicBezTo>
                        <a:pt x="28" y="7"/>
                        <a:pt x="28" y="7"/>
                        <a:pt x="28" y="7"/>
                      </a:cubicBezTo>
                      <a:cubicBezTo>
                        <a:pt x="28" y="3"/>
                        <a:pt x="26" y="0"/>
                        <a:pt x="23" y="0"/>
                      </a:cubicBezTo>
                    </a:path>
                  </a:pathLst>
                </a:custGeom>
                <a:grpFill/>
                <a:ln w="9525">
                  <a:noFill/>
                  <a:round/>
                </a:ln>
              </p:spPr>
              <p:txBody>
                <a:bodyPr anchor="ctr"/>
                <a:lstStyle/>
                <a:p>
                  <a:pPr algn="ctr"/>
                  <a:endParaRPr/>
                </a:p>
              </p:txBody>
            </p:sp>
            <p:sp>
              <p:nvSpPr>
                <p:cNvPr id="51" name="íṥľídè"/>
                <p:cNvSpPr/>
                <p:nvPr/>
              </p:nvSpPr>
              <p:spPr bwMode="auto">
                <a:xfrm>
                  <a:off x="2955925" y="2547938"/>
                  <a:ext cx="11113" cy="7938"/>
                </a:xfrm>
                <a:custGeom>
                  <a:avLst/>
                  <a:gdLst/>
                  <a:ahLst/>
                  <a:cxnLst>
                    <a:cxn ang="0">
                      <a:pos x="5" y="0"/>
                    </a:cxn>
                    <a:cxn ang="0">
                      <a:pos x="3" y="0"/>
                    </a:cxn>
                    <a:cxn ang="0">
                      <a:pos x="2" y="0"/>
                    </a:cxn>
                    <a:cxn ang="0">
                      <a:pos x="0" y="2"/>
                    </a:cxn>
                    <a:cxn ang="0">
                      <a:pos x="3" y="5"/>
                    </a:cxn>
                    <a:cxn ang="0">
                      <a:pos x="7" y="2"/>
                    </a:cxn>
                    <a:cxn ang="0">
                      <a:pos x="5" y="0"/>
                    </a:cxn>
                  </a:cxnLst>
                  <a:rect l="0" t="0" r="r" b="b"/>
                  <a:pathLst>
                    <a:path w="7" h="5">
                      <a:moveTo>
                        <a:pt x="5" y="0"/>
                      </a:moveTo>
                      <a:lnTo>
                        <a:pt x="3" y="0"/>
                      </a:lnTo>
                      <a:lnTo>
                        <a:pt x="2" y="0"/>
                      </a:lnTo>
                      <a:lnTo>
                        <a:pt x="0" y="2"/>
                      </a:lnTo>
                      <a:lnTo>
                        <a:pt x="3" y="5"/>
                      </a:lnTo>
                      <a:lnTo>
                        <a:pt x="7" y="2"/>
                      </a:lnTo>
                      <a:lnTo>
                        <a:pt x="5" y="0"/>
                      </a:lnTo>
                      <a:close/>
                    </a:path>
                  </a:pathLst>
                </a:custGeom>
                <a:grpFill/>
                <a:ln w="9525">
                  <a:noFill/>
                  <a:round/>
                </a:ln>
              </p:spPr>
              <p:txBody>
                <a:bodyPr anchor="ctr"/>
                <a:lstStyle/>
                <a:p>
                  <a:pPr algn="ctr"/>
                  <a:endParaRPr/>
                </a:p>
              </p:txBody>
            </p:sp>
            <p:sp>
              <p:nvSpPr>
                <p:cNvPr id="52" name="íṩḷïďê"/>
                <p:cNvSpPr/>
                <p:nvPr/>
              </p:nvSpPr>
              <p:spPr bwMode="auto">
                <a:xfrm>
                  <a:off x="2955925" y="2547938"/>
                  <a:ext cx="11113" cy="7938"/>
                </a:xfrm>
                <a:custGeom>
                  <a:avLst/>
                  <a:gdLst/>
                  <a:ahLst/>
                  <a:cxnLst>
                    <a:cxn ang="0">
                      <a:pos x="5" y="0"/>
                    </a:cxn>
                    <a:cxn ang="0">
                      <a:pos x="3" y="0"/>
                    </a:cxn>
                    <a:cxn ang="0">
                      <a:pos x="2" y="0"/>
                    </a:cxn>
                    <a:cxn ang="0">
                      <a:pos x="0" y="2"/>
                    </a:cxn>
                    <a:cxn ang="0">
                      <a:pos x="3" y="5"/>
                    </a:cxn>
                    <a:cxn ang="0">
                      <a:pos x="7" y="2"/>
                    </a:cxn>
                    <a:cxn ang="0">
                      <a:pos x="5" y="0"/>
                    </a:cxn>
                  </a:cxnLst>
                  <a:rect l="0" t="0" r="r" b="b"/>
                  <a:pathLst>
                    <a:path w="7" h="5">
                      <a:moveTo>
                        <a:pt x="5" y="0"/>
                      </a:moveTo>
                      <a:lnTo>
                        <a:pt x="3" y="0"/>
                      </a:lnTo>
                      <a:lnTo>
                        <a:pt x="2" y="0"/>
                      </a:lnTo>
                      <a:lnTo>
                        <a:pt x="0" y="2"/>
                      </a:lnTo>
                      <a:lnTo>
                        <a:pt x="3" y="5"/>
                      </a:lnTo>
                      <a:lnTo>
                        <a:pt x="7" y="2"/>
                      </a:lnTo>
                      <a:lnTo>
                        <a:pt x="5" y="0"/>
                      </a:lnTo>
                    </a:path>
                  </a:pathLst>
                </a:custGeom>
                <a:grpFill/>
                <a:ln w="9525">
                  <a:noFill/>
                  <a:round/>
                </a:ln>
              </p:spPr>
              <p:txBody>
                <a:bodyPr anchor="ctr"/>
                <a:lstStyle/>
                <a:p>
                  <a:pPr algn="ctr"/>
                  <a:endParaRPr/>
                </a:p>
              </p:txBody>
            </p:sp>
            <p:sp>
              <p:nvSpPr>
                <p:cNvPr id="53" name="ïṧļîďè"/>
                <p:cNvSpPr/>
                <p:nvPr/>
              </p:nvSpPr>
              <p:spPr bwMode="auto">
                <a:xfrm>
                  <a:off x="3006725" y="2505075"/>
                  <a:ext cx="36513" cy="46038"/>
                </a:xfrm>
                <a:custGeom>
                  <a:avLst/>
                  <a:gdLst/>
                  <a:ahLst/>
                  <a:cxnLst>
                    <a:cxn ang="0">
                      <a:pos x="6" y="0"/>
                    </a:cxn>
                    <a:cxn ang="0">
                      <a:pos x="0" y="8"/>
                    </a:cxn>
                    <a:cxn ang="0">
                      <a:pos x="0" y="8"/>
                    </a:cxn>
                    <a:cxn ang="0">
                      <a:pos x="6" y="16"/>
                    </a:cxn>
                    <a:cxn ang="0">
                      <a:pos x="13" y="8"/>
                    </a:cxn>
                    <a:cxn ang="0">
                      <a:pos x="13" y="8"/>
                    </a:cxn>
                    <a:cxn ang="0">
                      <a:pos x="6" y="0"/>
                    </a:cxn>
                  </a:cxnLst>
                  <a:rect l="0" t="0" r="r" b="b"/>
                  <a:pathLst>
                    <a:path w="13" h="16">
                      <a:moveTo>
                        <a:pt x="6" y="0"/>
                      </a:moveTo>
                      <a:cubicBezTo>
                        <a:pt x="3" y="0"/>
                        <a:pt x="0" y="4"/>
                        <a:pt x="0" y="8"/>
                      </a:cubicBezTo>
                      <a:cubicBezTo>
                        <a:pt x="0" y="8"/>
                        <a:pt x="0" y="8"/>
                        <a:pt x="0" y="8"/>
                      </a:cubicBezTo>
                      <a:cubicBezTo>
                        <a:pt x="0" y="12"/>
                        <a:pt x="3" y="16"/>
                        <a:pt x="6" y="16"/>
                      </a:cubicBezTo>
                      <a:cubicBezTo>
                        <a:pt x="10" y="16"/>
                        <a:pt x="13" y="12"/>
                        <a:pt x="13" y="8"/>
                      </a:cubicBezTo>
                      <a:cubicBezTo>
                        <a:pt x="13" y="8"/>
                        <a:pt x="13" y="8"/>
                        <a:pt x="13" y="8"/>
                      </a:cubicBezTo>
                      <a:cubicBezTo>
                        <a:pt x="13" y="4"/>
                        <a:pt x="10" y="0"/>
                        <a:pt x="6" y="0"/>
                      </a:cubicBezTo>
                    </a:path>
                  </a:pathLst>
                </a:custGeom>
                <a:grpFill/>
                <a:ln w="9525">
                  <a:noFill/>
                  <a:round/>
                </a:ln>
              </p:spPr>
              <p:txBody>
                <a:bodyPr anchor="ctr"/>
                <a:lstStyle/>
                <a:p>
                  <a:pPr algn="ctr"/>
                  <a:endParaRPr/>
                </a:p>
              </p:txBody>
            </p:sp>
            <p:sp>
              <p:nvSpPr>
                <p:cNvPr id="54" name="iślïďè"/>
                <p:cNvSpPr/>
                <p:nvPr/>
              </p:nvSpPr>
              <p:spPr bwMode="auto">
                <a:xfrm>
                  <a:off x="3021013" y="2552700"/>
                  <a:ext cx="7938" cy="6350"/>
                </a:xfrm>
                <a:custGeom>
                  <a:avLst/>
                  <a:gdLst/>
                  <a:ahLst/>
                  <a:cxnLst>
                    <a:cxn ang="0">
                      <a:pos x="3" y="0"/>
                    </a:cxn>
                    <a:cxn ang="0">
                      <a:pos x="1" y="0"/>
                    </a:cxn>
                    <a:cxn ang="0">
                      <a:pos x="0" y="0"/>
                    </a:cxn>
                    <a:cxn ang="0">
                      <a:pos x="0" y="0"/>
                    </a:cxn>
                    <a:cxn ang="0">
                      <a:pos x="1" y="4"/>
                    </a:cxn>
                    <a:cxn ang="0">
                      <a:pos x="5" y="0"/>
                    </a:cxn>
                    <a:cxn ang="0">
                      <a:pos x="3" y="0"/>
                    </a:cxn>
                  </a:cxnLst>
                  <a:rect l="0" t="0" r="r" b="b"/>
                  <a:pathLst>
                    <a:path w="5" h="4">
                      <a:moveTo>
                        <a:pt x="3" y="0"/>
                      </a:moveTo>
                      <a:lnTo>
                        <a:pt x="1" y="0"/>
                      </a:lnTo>
                      <a:lnTo>
                        <a:pt x="0" y="0"/>
                      </a:lnTo>
                      <a:lnTo>
                        <a:pt x="0" y="0"/>
                      </a:lnTo>
                      <a:lnTo>
                        <a:pt x="1" y="4"/>
                      </a:lnTo>
                      <a:lnTo>
                        <a:pt x="5" y="0"/>
                      </a:lnTo>
                      <a:lnTo>
                        <a:pt x="3" y="0"/>
                      </a:lnTo>
                      <a:close/>
                    </a:path>
                  </a:pathLst>
                </a:custGeom>
                <a:grpFill/>
                <a:ln w="9525">
                  <a:noFill/>
                  <a:round/>
                </a:ln>
              </p:spPr>
              <p:txBody>
                <a:bodyPr anchor="ctr"/>
                <a:lstStyle/>
                <a:p>
                  <a:pPr algn="ctr"/>
                  <a:endParaRPr/>
                </a:p>
              </p:txBody>
            </p:sp>
            <p:sp>
              <p:nvSpPr>
                <p:cNvPr id="55" name="î$1íḋê"/>
                <p:cNvSpPr/>
                <p:nvPr/>
              </p:nvSpPr>
              <p:spPr bwMode="auto">
                <a:xfrm>
                  <a:off x="3021013" y="2552700"/>
                  <a:ext cx="7938" cy="6350"/>
                </a:xfrm>
                <a:custGeom>
                  <a:avLst/>
                  <a:gdLst/>
                  <a:ahLst/>
                  <a:cxnLst>
                    <a:cxn ang="0">
                      <a:pos x="3" y="0"/>
                    </a:cxn>
                    <a:cxn ang="0">
                      <a:pos x="1" y="0"/>
                    </a:cxn>
                    <a:cxn ang="0">
                      <a:pos x="0" y="0"/>
                    </a:cxn>
                    <a:cxn ang="0">
                      <a:pos x="0" y="0"/>
                    </a:cxn>
                    <a:cxn ang="0">
                      <a:pos x="1" y="4"/>
                    </a:cxn>
                    <a:cxn ang="0">
                      <a:pos x="5" y="0"/>
                    </a:cxn>
                    <a:cxn ang="0">
                      <a:pos x="3" y="0"/>
                    </a:cxn>
                  </a:cxnLst>
                  <a:rect l="0" t="0" r="r" b="b"/>
                  <a:pathLst>
                    <a:path w="5" h="4">
                      <a:moveTo>
                        <a:pt x="3" y="0"/>
                      </a:moveTo>
                      <a:lnTo>
                        <a:pt x="1" y="0"/>
                      </a:lnTo>
                      <a:lnTo>
                        <a:pt x="0" y="0"/>
                      </a:lnTo>
                      <a:lnTo>
                        <a:pt x="0" y="0"/>
                      </a:lnTo>
                      <a:lnTo>
                        <a:pt x="1" y="4"/>
                      </a:lnTo>
                      <a:lnTo>
                        <a:pt x="5" y="0"/>
                      </a:lnTo>
                      <a:lnTo>
                        <a:pt x="3" y="0"/>
                      </a:lnTo>
                    </a:path>
                  </a:pathLst>
                </a:custGeom>
                <a:grpFill/>
                <a:ln w="9525">
                  <a:noFill/>
                  <a:round/>
                </a:ln>
              </p:spPr>
              <p:txBody>
                <a:bodyPr anchor="ctr"/>
                <a:lstStyle/>
                <a:p>
                  <a:pPr algn="ctr"/>
                  <a:endParaRPr/>
                </a:p>
              </p:txBody>
            </p:sp>
            <p:sp>
              <p:nvSpPr>
                <p:cNvPr id="56" name="ïṧlídé"/>
                <p:cNvSpPr/>
                <p:nvPr/>
              </p:nvSpPr>
              <p:spPr bwMode="auto">
                <a:xfrm>
                  <a:off x="3000375" y="2552700"/>
                  <a:ext cx="58738" cy="50800"/>
                </a:xfrm>
                <a:custGeom>
                  <a:avLst/>
                  <a:gdLst/>
                  <a:ahLst/>
                  <a:cxnLst>
                    <a:cxn ang="0">
                      <a:pos x="17" y="0"/>
                    </a:cxn>
                    <a:cxn ang="0">
                      <a:pos x="13" y="0"/>
                    </a:cxn>
                    <a:cxn ang="0">
                      <a:pos x="10" y="14"/>
                    </a:cxn>
                    <a:cxn ang="0">
                      <a:pos x="8" y="2"/>
                    </a:cxn>
                    <a:cxn ang="0">
                      <a:pos x="6" y="14"/>
                    </a:cxn>
                    <a:cxn ang="0">
                      <a:pos x="3" y="0"/>
                    </a:cxn>
                    <a:cxn ang="0">
                      <a:pos x="0" y="0"/>
                    </a:cxn>
                    <a:cxn ang="0">
                      <a:pos x="0" y="0"/>
                    </a:cxn>
                    <a:cxn ang="0">
                      <a:pos x="1" y="5"/>
                    </a:cxn>
                    <a:cxn ang="0">
                      <a:pos x="1" y="18"/>
                    </a:cxn>
                    <a:cxn ang="0">
                      <a:pos x="21" y="18"/>
                    </a:cxn>
                    <a:cxn ang="0">
                      <a:pos x="21" y="6"/>
                    </a:cxn>
                    <a:cxn ang="0">
                      <a:pos x="17" y="0"/>
                    </a:cxn>
                  </a:cxnLst>
                  <a:rect l="0" t="0" r="r" b="b"/>
                  <a:pathLst>
                    <a:path w="21" h="18">
                      <a:moveTo>
                        <a:pt x="17" y="0"/>
                      </a:moveTo>
                      <a:cubicBezTo>
                        <a:pt x="13" y="0"/>
                        <a:pt x="13" y="0"/>
                        <a:pt x="13" y="0"/>
                      </a:cubicBezTo>
                      <a:cubicBezTo>
                        <a:pt x="10" y="14"/>
                        <a:pt x="10" y="14"/>
                        <a:pt x="10" y="14"/>
                      </a:cubicBezTo>
                      <a:cubicBezTo>
                        <a:pt x="8" y="2"/>
                        <a:pt x="8" y="2"/>
                        <a:pt x="8" y="2"/>
                      </a:cubicBezTo>
                      <a:cubicBezTo>
                        <a:pt x="6" y="14"/>
                        <a:pt x="6" y="14"/>
                        <a:pt x="6" y="14"/>
                      </a:cubicBezTo>
                      <a:cubicBezTo>
                        <a:pt x="3" y="0"/>
                        <a:pt x="3" y="0"/>
                        <a:pt x="3" y="0"/>
                      </a:cubicBezTo>
                      <a:cubicBezTo>
                        <a:pt x="0" y="0"/>
                        <a:pt x="0" y="0"/>
                        <a:pt x="0" y="0"/>
                      </a:cubicBezTo>
                      <a:cubicBezTo>
                        <a:pt x="0" y="0"/>
                        <a:pt x="0" y="0"/>
                        <a:pt x="0" y="0"/>
                      </a:cubicBezTo>
                      <a:cubicBezTo>
                        <a:pt x="1" y="1"/>
                        <a:pt x="1" y="3"/>
                        <a:pt x="1" y="5"/>
                      </a:cubicBezTo>
                      <a:cubicBezTo>
                        <a:pt x="1" y="18"/>
                        <a:pt x="1" y="18"/>
                        <a:pt x="1" y="18"/>
                      </a:cubicBezTo>
                      <a:cubicBezTo>
                        <a:pt x="21" y="18"/>
                        <a:pt x="21" y="18"/>
                        <a:pt x="21" y="18"/>
                      </a:cubicBezTo>
                      <a:cubicBezTo>
                        <a:pt x="21" y="6"/>
                        <a:pt x="21" y="6"/>
                        <a:pt x="21" y="6"/>
                      </a:cubicBezTo>
                      <a:cubicBezTo>
                        <a:pt x="21" y="2"/>
                        <a:pt x="19" y="0"/>
                        <a:pt x="17" y="0"/>
                      </a:cubicBezTo>
                    </a:path>
                  </a:pathLst>
                </a:custGeom>
                <a:grpFill/>
                <a:ln w="9525">
                  <a:noFill/>
                  <a:round/>
                </a:ln>
              </p:spPr>
              <p:txBody>
                <a:bodyPr anchor="ctr"/>
                <a:lstStyle/>
                <a:p>
                  <a:pPr algn="ctr"/>
                  <a:endParaRPr/>
                </a:p>
              </p:txBody>
            </p:sp>
            <p:sp>
              <p:nvSpPr>
                <p:cNvPr id="57" name="iŝľidè"/>
                <p:cNvSpPr/>
                <p:nvPr/>
              </p:nvSpPr>
              <p:spPr bwMode="auto">
                <a:xfrm>
                  <a:off x="2879725" y="2505075"/>
                  <a:ext cx="36513" cy="46038"/>
                </a:xfrm>
                <a:custGeom>
                  <a:avLst/>
                  <a:gdLst/>
                  <a:ahLst/>
                  <a:cxnLst>
                    <a:cxn ang="0">
                      <a:pos x="6" y="0"/>
                    </a:cxn>
                    <a:cxn ang="0">
                      <a:pos x="0" y="8"/>
                    </a:cxn>
                    <a:cxn ang="0">
                      <a:pos x="0" y="8"/>
                    </a:cxn>
                    <a:cxn ang="0">
                      <a:pos x="6" y="16"/>
                    </a:cxn>
                    <a:cxn ang="0">
                      <a:pos x="13" y="8"/>
                    </a:cxn>
                    <a:cxn ang="0">
                      <a:pos x="13" y="8"/>
                    </a:cxn>
                    <a:cxn ang="0">
                      <a:pos x="6" y="0"/>
                    </a:cxn>
                  </a:cxnLst>
                  <a:rect l="0" t="0" r="r" b="b"/>
                  <a:pathLst>
                    <a:path w="13" h="16">
                      <a:moveTo>
                        <a:pt x="6" y="0"/>
                      </a:moveTo>
                      <a:cubicBezTo>
                        <a:pt x="3" y="0"/>
                        <a:pt x="0" y="4"/>
                        <a:pt x="0" y="8"/>
                      </a:cubicBezTo>
                      <a:cubicBezTo>
                        <a:pt x="0" y="8"/>
                        <a:pt x="0" y="8"/>
                        <a:pt x="0" y="8"/>
                      </a:cubicBezTo>
                      <a:cubicBezTo>
                        <a:pt x="0" y="12"/>
                        <a:pt x="3" y="16"/>
                        <a:pt x="6" y="16"/>
                      </a:cubicBezTo>
                      <a:cubicBezTo>
                        <a:pt x="10" y="16"/>
                        <a:pt x="13" y="12"/>
                        <a:pt x="13" y="8"/>
                      </a:cubicBezTo>
                      <a:cubicBezTo>
                        <a:pt x="13" y="8"/>
                        <a:pt x="13" y="8"/>
                        <a:pt x="13" y="8"/>
                      </a:cubicBezTo>
                      <a:cubicBezTo>
                        <a:pt x="13" y="4"/>
                        <a:pt x="10" y="0"/>
                        <a:pt x="6" y="0"/>
                      </a:cubicBezTo>
                    </a:path>
                  </a:pathLst>
                </a:custGeom>
                <a:grpFill/>
                <a:ln w="9525">
                  <a:noFill/>
                  <a:round/>
                </a:ln>
              </p:spPr>
              <p:txBody>
                <a:bodyPr anchor="ctr"/>
                <a:lstStyle/>
                <a:p>
                  <a:pPr algn="ctr"/>
                  <a:endParaRPr/>
                </a:p>
              </p:txBody>
            </p:sp>
            <p:sp>
              <p:nvSpPr>
                <p:cNvPr id="58" name="îşḻíḑé"/>
                <p:cNvSpPr/>
                <p:nvPr/>
              </p:nvSpPr>
              <p:spPr bwMode="auto">
                <a:xfrm>
                  <a:off x="2890838" y="2552700"/>
                  <a:ext cx="11113" cy="6350"/>
                </a:xfrm>
                <a:custGeom>
                  <a:avLst/>
                  <a:gdLst/>
                  <a:ahLst/>
                  <a:cxnLst>
                    <a:cxn ang="0">
                      <a:pos x="6" y="0"/>
                    </a:cxn>
                    <a:cxn ang="0">
                      <a:pos x="4" y="0"/>
                    </a:cxn>
                    <a:cxn ang="0">
                      <a:pos x="2" y="0"/>
                    </a:cxn>
                    <a:cxn ang="0">
                      <a:pos x="0" y="2"/>
                    </a:cxn>
                    <a:cxn ang="0">
                      <a:pos x="4" y="4"/>
                    </a:cxn>
                    <a:cxn ang="0">
                      <a:pos x="7" y="2"/>
                    </a:cxn>
                    <a:cxn ang="0">
                      <a:pos x="6" y="0"/>
                    </a:cxn>
                  </a:cxnLst>
                  <a:rect l="0" t="0" r="r" b="b"/>
                  <a:pathLst>
                    <a:path w="7" h="4">
                      <a:moveTo>
                        <a:pt x="6" y="0"/>
                      </a:moveTo>
                      <a:lnTo>
                        <a:pt x="4" y="0"/>
                      </a:lnTo>
                      <a:lnTo>
                        <a:pt x="2" y="0"/>
                      </a:lnTo>
                      <a:lnTo>
                        <a:pt x="0" y="2"/>
                      </a:lnTo>
                      <a:lnTo>
                        <a:pt x="4" y="4"/>
                      </a:lnTo>
                      <a:lnTo>
                        <a:pt x="7" y="2"/>
                      </a:lnTo>
                      <a:lnTo>
                        <a:pt x="6" y="0"/>
                      </a:lnTo>
                      <a:close/>
                    </a:path>
                  </a:pathLst>
                </a:custGeom>
                <a:grpFill/>
                <a:ln w="9525">
                  <a:noFill/>
                  <a:round/>
                </a:ln>
              </p:spPr>
              <p:txBody>
                <a:bodyPr anchor="ctr"/>
                <a:lstStyle/>
                <a:p>
                  <a:pPr algn="ctr"/>
                  <a:endParaRPr/>
                </a:p>
              </p:txBody>
            </p:sp>
            <p:sp>
              <p:nvSpPr>
                <p:cNvPr id="59" name="îŝ1ïďé"/>
                <p:cNvSpPr/>
                <p:nvPr/>
              </p:nvSpPr>
              <p:spPr bwMode="auto">
                <a:xfrm>
                  <a:off x="2890838" y="2552700"/>
                  <a:ext cx="11113" cy="6350"/>
                </a:xfrm>
                <a:custGeom>
                  <a:avLst/>
                  <a:gdLst/>
                  <a:ahLst/>
                  <a:cxnLst>
                    <a:cxn ang="0">
                      <a:pos x="6" y="0"/>
                    </a:cxn>
                    <a:cxn ang="0">
                      <a:pos x="4" y="0"/>
                    </a:cxn>
                    <a:cxn ang="0">
                      <a:pos x="2" y="0"/>
                    </a:cxn>
                    <a:cxn ang="0">
                      <a:pos x="0" y="2"/>
                    </a:cxn>
                    <a:cxn ang="0">
                      <a:pos x="4" y="4"/>
                    </a:cxn>
                    <a:cxn ang="0">
                      <a:pos x="7" y="2"/>
                    </a:cxn>
                    <a:cxn ang="0">
                      <a:pos x="6" y="0"/>
                    </a:cxn>
                  </a:cxnLst>
                  <a:rect l="0" t="0" r="r" b="b"/>
                  <a:pathLst>
                    <a:path w="7" h="4">
                      <a:moveTo>
                        <a:pt x="6" y="0"/>
                      </a:moveTo>
                      <a:lnTo>
                        <a:pt x="4" y="0"/>
                      </a:lnTo>
                      <a:lnTo>
                        <a:pt x="2" y="0"/>
                      </a:lnTo>
                      <a:lnTo>
                        <a:pt x="0" y="2"/>
                      </a:lnTo>
                      <a:lnTo>
                        <a:pt x="4" y="4"/>
                      </a:lnTo>
                      <a:lnTo>
                        <a:pt x="7" y="2"/>
                      </a:lnTo>
                      <a:lnTo>
                        <a:pt x="6" y="0"/>
                      </a:lnTo>
                    </a:path>
                  </a:pathLst>
                </a:custGeom>
                <a:grpFill/>
                <a:ln w="9525">
                  <a:noFill/>
                  <a:round/>
                </a:ln>
              </p:spPr>
              <p:txBody>
                <a:bodyPr anchor="ctr"/>
                <a:lstStyle/>
                <a:p>
                  <a:pPr algn="ctr"/>
                  <a:endParaRPr/>
                </a:p>
              </p:txBody>
            </p:sp>
            <p:sp>
              <p:nvSpPr>
                <p:cNvPr id="60" name="ïṣļiḑê"/>
                <p:cNvSpPr/>
                <p:nvPr/>
              </p:nvSpPr>
              <p:spPr bwMode="auto">
                <a:xfrm>
                  <a:off x="2860675" y="2552700"/>
                  <a:ext cx="61913" cy="53975"/>
                </a:xfrm>
                <a:custGeom>
                  <a:avLst/>
                  <a:gdLst/>
                  <a:ahLst/>
                  <a:cxnLst>
                    <a:cxn ang="0">
                      <a:pos x="22" y="0"/>
                    </a:cxn>
                    <a:cxn ang="0">
                      <a:pos x="18" y="0"/>
                    </a:cxn>
                    <a:cxn ang="0">
                      <a:pos x="15" y="14"/>
                    </a:cxn>
                    <a:cxn ang="0">
                      <a:pos x="13" y="2"/>
                    </a:cxn>
                    <a:cxn ang="0">
                      <a:pos x="11" y="14"/>
                    </a:cxn>
                    <a:cxn ang="0">
                      <a:pos x="8" y="0"/>
                    </a:cxn>
                    <a:cxn ang="0">
                      <a:pos x="5" y="0"/>
                    </a:cxn>
                    <a:cxn ang="0">
                      <a:pos x="0" y="6"/>
                    </a:cxn>
                    <a:cxn ang="0">
                      <a:pos x="0" y="6"/>
                    </a:cxn>
                    <a:cxn ang="0">
                      <a:pos x="0" y="19"/>
                    </a:cxn>
                    <a:cxn ang="0">
                      <a:pos x="20" y="19"/>
                    </a:cxn>
                    <a:cxn ang="0">
                      <a:pos x="20" y="5"/>
                    </a:cxn>
                    <a:cxn ang="0">
                      <a:pos x="22" y="0"/>
                    </a:cxn>
                    <a:cxn ang="0">
                      <a:pos x="22" y="0"/>
                    </a:cxn>
                  </a:cxnLst>
                  <a:rect l="0" t="0" r="r" b="b"/>
                  <a:pathLst>
                    <a:path w="22" h="19">
                      <a:moveTo>
                        <a:pt x="22" y="0"/>
                      </a:moveTo>
                      <a:cubicBezTo>
                        <a:pt x="18" y="0"/>
                        <a:pt x="18" y="0"/>
                        <a:pt x="18" y="0"/>
                      </a:cubicBezTo>
                      <a:cubicBezTo>
                        <a:pt x="15" y="14"/>
                        <a:pt x="15" y="14"/>
                        <a:pt x="15" y="14"/>
                      </a:cubicBezTo>
                      <a:cubicBezTo>
                        <a:pt x="13" y="2"/>
                        <a:pt x="13" y="2"/>
                        <a:pt x="13" y="2"/>
                      </a:cubicBezTo>
                      <a:cubicBezTo>
                        <a:pt x="11" y="14"/>
                        <a:pt x="11" y="14"/>
                        <a:pt x="11" y="14"/>
                      </a:cubicBezTo>
                      <a:cubicBezTo>
                        <a:pt x="8" y="0"/>
                        <a:pt x="8" y="0"/>
                        <a:pt x="8" y="0"/>
                      </a:cubicBezTo>
                      <a:cubicBezTo>
                        <a:pt x="5" y="0"/>
                        <a:pt x="5" y="0"/>
                        <a:pt x="5" y="0"/>
                      </a:cubicBezTo>
                      <a:cubicBezTo>
                        <a:pt x="2" y="0"/>
                        <a:pt x="0" y="3"/>
                        <a:pt x="0" y="6"/>
                      </a:cubicBezTo>
                      <a:cubicBezTo>
                        <a:pt x="0" y="6"/>
                        <a:pt x="0" y="6"/>
                        <a:pt x="0" y="6"/>
                      </a:cubicBezTo>
                      <a:cubicBezTo>
                        <a:pt x="0" y="19"/>
                        <a:pt x="0" y="19"/>
                        <a:pt x="0" y="19"/>
                      </a:cubicBezTo>
                      <a:cubicBezTo>
                        <a:pt x="20" y="19"/>
                        <a:pt x="20" y="19"/>
                        <a:pt x="20" y="19"/>
                      </a:cubicBezTo>
                      <a:cubicBezTo>
                        <a:pt x="20" y="5"/>
                        <a:pt x="20" y="5"/>
                        <a:pt x="20" y="5"/>
                      </a:cubicBezTo>
                      <a:cubicBezTo>
                        <a:pt x="20" y="3"/>
                        <a:pt x="21" y="1"/>
                        <a:pt x="22" y="0"/>
                      </a:cubicBezTo>
                      <a:cubicBezTo>
                        <a:pt x="22" y="0"/>
                        <a:pt x="22" y="0"/>
                        <a:pt x="22" y="0"/>
                      </a:cubicBezTo>
                    </a:path>
                  </a:pathLst>
                </a:custGeom>
                <a:grpFill/>
                <a:ln w="9525">
                  <a:noFill/>
                  <a:round/>
                </a:ln>
              </p:spPr>
              <p:txBody>
                <a:bodyPr anchor="ctr"/>
                <a:lstStyle/>
                <a:p>
                  <a:pPr algn="ctr"/>
                  <a:endParaRPr/>
                </a:p>
              </p:txBody>
            </p:sp>
          </p:grpSp>
          <p:grpSp>
            <p:nvGrpSpPr>
              <p:cNvPr id="34" name="ïṧlïde"/>
              <p:cNvGrpSpPr/>
              <p:nvPr/>
            </p:nvGrpSpPr>
            <p:grpSpPr>
              <a:xfrm>
                <a:off x="3765553" y="2845605"/>
                <a:ext cx="322492" cy="320109"/>
                <a:chOff x="3605213" y="2220913"/>
                <a:chExt cx="215900" cy="214313"/>
              </a:xfrm>
              <a:solidFill>
                <a:schemeClr val="bg1"/>
              </a:solidFill>
            </p:grpSpPr>
            <p:sp>
              <p:nvSpPr>
                <p:cNvPr id="41" name="íslïďe"/>
                <p:cNvSpPr/>
                <p:nvPr/>
              </p:nvSpPr>
              <p:spPr bwMode="auto">
                <a:xfrm>
                  <a:off x="3722688" y="2316163"/>
                  <a:ext cx="7938" cy="11113"/>
                </a:xfrm>
                <a:custGeom>
                  <a:avLst/>
                  <a:gdLst/>
                  <a:ahLst/>
                  <a:cxnLst>
                    <a:cxn ang="0">
                      <a:pos x="0" y="0"/>
                    </a:cxn>
                    <a:cxn ang="0">
                      <a:pos x="0" y="0"/>
                    </a:cxn>
                    <a:cxn ang="0">
                      <a:pos x="0" y="0"/>
                    </a:cxn>
                    <a:cxn ang="0">
                      <a:pos x="0" y="1"/>
                    </a:cxn>
                    <a:cxn ang="0">
                      <a:pos x="2" y="1"/>
                    </a:cxn>
                    <a:cxn ang="0">
                      <a:pos x="2" y="1"/>
                    </a:cxn>
                    <a:cxn ang="0">
                      <a:pos x="4" y="3"/>
                    </a:cxn>
                    <a:cxn ang="0">
                      <a:pos x="4" y="3"/>
                    </a:cxn>
                    <a:cxn ang="0">
                      <a:pos x="4" y="5"/>
                    </a:cxn>
                    <a:cxn ang="0">
                      <a:pos x="4" y="5"/>
                    </a:cxn>
                    <a:cxn ang="0">
                      <a:pos x="4" y="7"/>
                    </a:cxn>
                    <a:cxn ang="0">
                      <a:pos x="2" y="7"/>
                    </a:cxn>
                    <a:cxn ang="0">
                      <a:pos x="4" y="7"/>
                    </a:cxn>
                    <a:cxn ang="0">
                      <a:pos x="4" y="7"/>
                    </a:cxn>
                    <a:cxn ang="0">
                      <a:pos x="4" y="7"/>
                    </a:cxn>
                    <a:cxn ang="0">
                      <a:pos x="4" y="5"/>
                    </a:cxn>
                    <a:cxn ang="0">
                      <a:pos x="5" y="5"/>
                    </a:cxn>
                    <a:cxn ang="0">
                      <a:pos x="5" y="5"/>
                    </a:cxn>
                    <a:cxn ang="0">
                      <a:pos x="5" y="5"/>
                    </a:cxn>
                    <a:cxn ang="0">
                      <a:pos x="5" y="3"/>
                    </a:cxn>
                    <a:cxn ang="0">
                      <a:pos x="5" y="3"/>
                    </a:cxn>
                    <a:cxn ang="0">
                      <a:pos x="5" y="1"/>
                    </a:cxn>
                    <a:cxn ang="0">
                      <a:pos x="5" y="1"/>
                    </a:cxn>
                    <a:cxn ang="0">
                      <a:pos x="5" y="1"/>
                    </a:cxn>
                    <a:cxn ang="0">
                      <a:pos x="5" y="0"/>
                    </a:cxn>
                    <a:cxn ang="0">
                      <a:pos x="5" y="0"/>
                    </a:cxn>
                    <a:cxn ang="0">
                      <a:pos x="4" y="0"/>
                    </a:cxn>
                    <a:cxn ang="0">
                      <a:pos x="2" y="0"/>
                    </a:cxn>
                    <a:cxn ang="0">
                      <a:pos x="2" y="0"/>
                    </a:cxn>
                    <a:cxn ang="0">
                      <a:pos x="2" y="0"/>
                    </a:cxn>
                    <a:cxn ang="0">
                      <a:pos x="2" y="0"/>
                    </a:cxn>
                    <a:cxn ang="0">
                      <a:pos x="0" y="0"/>
                    </a:cxn>
                  </a:cxnLst>
                  <a:rect l="0" t="0" r="r" b="b"/>
                  <a:pathLst>
                    <a:path w="5" h="7">
                      <a:moveTo>
                        <a:pt x="0" y="0"/>
                      </a:moveTo>
                      <a:lnTo>
                        <a:pt x="0" y="0"/>
                      </a:lnTo>
                      <a:lnTo>
                        <a:pt x="0" y="0"/>
                      </a:lnTo>
                      <a:lnTo>
                        <a:pt x="0" y="1"/>
                      </a:lnTo>
                      <a:lnTo>
                        <a:pt x="2" y="1"/>
                      </a:lnTo>
                      <a:lnTo>
                        <a:pt x="2" y="1"/>
                      </a:lnTo>
                      <a:lnTo>
                        <a:pt x="4" y="3"/>
                      </a:lnTo>
                      <a:lnTo>
                        <a:pt x="4" y="3"/>
                      </a:lnTo>
                      <a:lnTo>
                        <a:pt x="4" y="5"/>
                      </a:lnTo>
                      <a:lnTo>
                        <a:pt x="4" y="5"/>
                      </a:lnTo>
                      <a:lnTo>
                        <a:pt x="4" y="7"/>
                      </a:lnTo>
                      <a:lnTo>
                        <a:pt x="2" y="7"/>
                      </a:lnTo>
                      <a:lnTo>
                        <a:pt x="4" y="7"/>
                      </a:lnTo>
                      <a:lnTo>
                        <a:pt x="4" y="7"/>
                      </a:lnTo>
                      <a:lnTo>
                        <a:pt x="4" y="7"/>
                      </a:lnTo>
                      <a:lnTo>
                        <a:pt x="4" y="5"/>
                      </a:lnTo>
                      <a:lnTo>
                        <a:pt x="5" y="5"/>
                      </a:lnTo>
                      <a:lnTo>
                        <a:pt x="5" y="5"/>
                      </a:lnTo>
                      <a:lnTo>
                        <a:pt x="5" y="5"/>
                      </a:lnTo>
                      <a:lnTo>
                        <a:pt x="5" y="3"/>
                      </a:lnTo>
                      <a:lnTo>
                        <a:pt x="5" y="3"/>
                      </a:lnTo>
                      <a:lnTo>
                        <a:pt x="5" y="1"/>
                      </a:lnTo>
                      <a:lnTo>
                        <a:pt x="5" y="1"/>
                      </a:lnTo>
                      <a:lnTo>
                        <a:pt x="5" y="1"/>
                      </a:lnTo>
                      <a:lnTo>
                        <a:pt x="5" y="0"/>
                      </a:lnTo>
                      <a:lnTo>
                        <a:pt x="5" y="0"/>
                      </a:lnTo>
                      <a:lnTo>
                        <a:pt x="4" y="0"/>
                      </a:lnTo>
                      <a:lnTo>
                        <a:pt x="2" y="0"/>
                      </a:lnTo>
                      <a:lnTo>
                        <a:pt x="2" y="0"/>
                      </a:lnTo>
                      <a:lnTo>
                        <a:pt x="2" y="0"/>
                      </a:lnTo>
                      <a:lnTo>
                        <a:pt x="2" y="0"/>
                      </a:lnTo>
                      <a:lnTo>
                        <a:pt x="0" y="0"/>
                      </a:lnTo>
                      <a:close/>
                    </a:path>
                  </a:pathLst>
                </a:custGeom>
                <a:grpFill/>
                <a:ln w="9525">
                  <a:noFill/>
                  <a:round/>
                </a:ln>
              </p:spPr>
              <p:txBody>
                <a:bodyPr anchor="ctr"/>
                <a:lstStyle/>
                <a:p>
                  <a:pPr algn="ctr"/>
                  <a:endParaRPr/>
                </a:p>
              </p:txBody>
            </p:sp>
            <p:sp>
              <p:nvSpPr>
                <p:cNvPr id="42" name="îṥḷiḍè"/>
                <p:cNvSpPr/>
                <p:nvPr/>
              </p:nvSpPr>
              <p:spPr bwMode="auto">
                <a:xfrm>
                  <a:off x="3722688" y="2316163"/>
                  <a:ext cx="7938" cy="11113"/>
                </a:xfrm>
                <a:custGeom>
                  <a:avLst/>
                  <a:gdLst/>
                  <a:ahLst/>
                  <a:cxnLst>
                    <a:cxn ang="0">
                      <a:pos x="0" y="0"/>
                    </a:cxn>
                    <a:cxn ang="0">
                      <a:pos x="0" y="0"/>
                    </a:cxn>
                    <a:cxn ang="0">
                      <a:pos x="0" y="0"/>
                    </a:cxn>
                    <a:cxn ang="0">
                      <a:pos x="0" y="1"/>
                    </a:cxn>
                    <a:cxn ang="0">
                      <a:pos x="2" y="1"/>
                    </a:cxn>
                    <a:cxn ang="0">
                      <a:pos x="2" y="1"/>
                    </a:cxn>
                    <a:cxn ang="0">
                      <a:pos x="4" y="3"/>
                    </a:cxn>
                    <a:cxn ang="0">
                      <a:pos x="4" y="3"/>
                    </a:cxn>
                    <a:cxn ang="0">
                      <a:pos x="4" y="5"/>
                    </a:cxn>
                    <a:cxn ang="0">
                      <a:pos x="4" y="5"/>
                    </a:cxn>
                    <a:cxn ang="0">
                      <a:pos x="4" y="7"/>
                    </a:cxn>
                    <a:cxn ang="0">
                      <a:pos x="2" y="7"/>
                    </a:cxn>
                    <a:cxn ang="0">
                      <a:pos x="4" y="7"/>
                    </a:cxn>
                    <a:cxn ang="0">
                      <a:pos x="4" y="7"/>
                    </a:cxn>
                    <a:cxn ang="0">
                      <a:pos x="4" y="7"/>
                    </a:cxn>
                    <a:cxn ang="0">
                      <a:pos x="4" y="5"/>
                    </a:cxn>
                    <a:cxn ang="0">
                      <a:pos x="5" y="5"/>
                    </a:cxn>
                    <a:cxn ang="0">
                      <a:pos x="5" y="5"/>
                    </a:cxn>
                    <a:cxn ang="0">
                      <a:pos x="5" y="5"/>
                    </a:cxn>
                    <a:cxn ang="0">
                      <a:pos x="5" y="3"/>
                    </a:cxn>
                    <a:cxn ang="0">
                      <a:pos x="5" y="3"/>
                    </a:cxn>
                    <a:cxn ang="0">
                      <a:pos x="5" y="1"/>
                    </a:cxn>
                    <a:cxn ang="0">
                      <a:pos x="5" y="1"/>
                    </a:cxn>
                    <a:cxn ang="0">
                      <a:pos x="5" y="1"/>
                    </a:cxn>
                    <a:cxn ang="0">
                      <a:pos x="5" y="0"/>
                    </a:cxn>
                    <a:cxn ang="0">
                      <a:pos x="5" y="0"/>
                    </a:cxn>
                    <a:cxn ang="0">
                      <a:pos x="4" y="0"/>
                    </a:cxn>
                    <a:cxn ang="0">
                      <a:pos x="2" y="0"/>
                    </a:cxn>
                    <a:cxn ang="0">
                      <a:pos x="2" y="0"/>
                    </a:cxn>
                    <a:cxn ang="0">
                      <a:pos x="2" y="0"/>
                    </a:cxn>
                    <a:cxn ang="0">
                      <a:pos x="2" y="0"/>
                    </a:cxn>
                    <a:cxn ang="0">
                      <a:pos x="0" y="0"/>
                    </a:cxn>
                  </a:cxnLst>
                  <a:rect l="0" t="0" r="r" b="b"/>
                  <a:pathLst>
                    <a:path w="5" h="7">
                      <a:moveTo>
                        <a:pt x="0" y="0"/>
                      </a:moveTo>
                      <a:lnTo>
                        <a:pt x="0" y="0"/>
                      </a:lnTo>
                      <a:lnTo>
                        <a:pt x="0" y="0"/>
                      </a:lnTo>
                      <a:lnTo>
                        <a:pt x="0" y="1"/>
                      </a:lnTo>
                      <a:lnTo>
                        <a:pt x="2" y="1"/>
                      </a:lnTo>
                      <a:lnTo>
                        <a:pt x="2" y="1"/>
                      </a:lnTo>
                      <a:lnTo>
                        <a:pt x="4" y="3"/>
                      </a:lnTo>
                      <a:lnTo>
                        <a:pt x="4" y="3"/>
                      </a:lnTo>
                      <a:lnTo>
                        <a:pt x="4" y="5"/>
                      </a:lnTo>
                      <a:lnTo>
                        <a:pt x="4" y="5"/>
                      </a:lnTo>
                      <a:lnTo>
                        <a:pt x="4" y="7"/>
                      </a:lnTo>
                      <a:lnTo>
                        <a:pt x="2" y="7"/>
                      </a:lnTo>
                      <a:lnTo>
                        <a:pt x="4" y="7"/>
                      </a:lnTo>
                      <a:lnTo>
                        <a:pt x="4" y="7"/>
                      </a:lnTo>
                      <a:lnTo>
                        <a:pt x="4" y="7"/>
                      </a:lnTo>
                      <a:lnTo>
                        <a:pt x="4" y="5"/>
                      </a:lnTo>
                      <a:lnTo>
                        <a:pt x="5" y="5"/>
                      </a:lnTo>
                      <a:lnTo>
                        <a:pt x="5" y="5"/>
                      </a:lnTo>
                      <a:lnTo>
                        <a:pt x="5" y="5"/>
                      </a:lnTo>
                      <a:lnTo>
                        <a:pt x="5" y="3"/>
                      </a:lnTo>
                      <a:lnTo>
                        <a:pt x="5" y="3"/>
                      </a:lnTo>
                      <a:lnTo>
                        <a:pt x="5" y="1"/>
                      </a:lnTo>
                      <a:lnTo>
                        <a:pt x="5" y="1"/>
                      </a:lnTo>
                      <a:lnTo>
                        <a:pt x="5" y="1"/>
                      </a:lnTo>
                      <a:lnTo>
                        <a:pt x="5" y="0"/>
                      </a:lnTo>
                      <a:lnTo>
                        <a:pt x="5" y="0"/>
                      </a:lnTo>
                      <a:lnTo>
                        <a:pt x="4" y="0"/>
                      </a:lnTo>
                      <a:lnTo>
                        <a:pt x="2" y="0"/>
                      </a:lnTo>
                      <a:lnTo>
                        <a:pt x="2" y="0"/>
                      </a:lnTo>
                      <a:lnTo>
                        <a:pt x="2" y="0"/>
                      </a:lnTo>
                      <a:lnTo>
                        <a:pt x="2" y="0"/>
                      </a:lnTo>
                      <a:lnTo>
                        <a:pt x="0" y="0"/>
                      </a:lnTo>
                    </a:path>
                  </a:pathLst>
                </a:custGeom>
                <a:grpFill/>
                <a:ln w="9525">
                  <a:noFill/>
                  <a:round/>
                </a:ln>
              </p:spPr>
              <p:txBody>
                <a:bodyPr anchor="ctr"/>
                <a:lstStyle/>
                <a:p>
                  <a:pPr algn="ctr"/>
                  <a:endParaRPr/>
                </a:p>
              </p:txBody>
            </p:sp>
            <p:sp>
              <p:nvSpPr>
                <p:cNvPr id="43" name="ïslïḋê"/>
                <p:cNvSpPr/>
                <p:nvPr/>
              </p:nvSpPr>
              <p:spPr bwMode="auto">
                <a:xfrm>
                  <a:off x="3705225" y="2312988"/>
                  <a:ext cx="17463" cy="3175"/>
                </a:xfrm>
                <a:custGeom>
                  <a:avLst/>
                  <a:gdLst/>
                  <a:ahLst/>
                  <a:cxnLst>
                    <a:cxn ang="0">
                      <a:pos x="3" y="0"/>
                    </a:cxn>
                    <a:cxn ang="0">
                      <a:pos x="2" y="0"/>
                    </a:cxn>
                    <a:cxn ang="0">
                      <a:pos x="1" y="0"/>
                    </a:cxn>
                    <a:cxn ang="0">
                      <a:pos x="1" y="0"/>
                    </a:cxn>
                    <a:cxn ang="0">
                      <a:pos x="1" y="0"/>
                    </a:cxn>
                    <a:cxn ang="0">
                      <a:pos x="1" y="1"/>
                    </a:cxn>
                    <a:cxn ang="0">
                      <a:pos x="1" y="1"/>
                    </a:cxn>
                    <a:cxn ang="0">
                      <a:pos x="0" y="1"/>
                    </a:cxn>
                    <a:cxn ang="0">
                      <a:pos x="0" y="1"/>
                    </a:cxn>
                    <a:cxn ang="0">
                      <a:pos x="0" y="1"/>
                    </a:cxn>
                    <a:cxn ang="0">
                      <a:pos x="0" y="1"/>
                    </a:cxn>
                    <a:cxn ang="0">
                      <a:pos x="1" y="1"/>
                    </a:cxn>
                    <a:cxn ang="0">
                      <a:pos x="2" y="1"/>
                    </a:cxn>
                    <a:cxn ang="0">
                      <a:pos x="3" y="1"/>
                    </a:cxn>
                    <a:cxn ang="0">
                      <a:pos x="4" y="1"/>
                    </a:cxn>
                    <a:cxn ang="0">
                      <a:pos x="4" y="1"/>
                    </a:cxn>
                    <a:cxn ang="0">
                      <a:pos x="4" y="1"/>
                    </a:cxn>
                    <a:cxn ang="0">
                      <a:pos x="5" y="1"/>
                    </a:cxn>
                    <a:cxn ang="0">
                      <a:pos x="5" y="1"/>
                    </a:cxn>
                    <a:cxn ang="0">
                      <a:pos x="6" y="1"/>
                    </a:cxn>
                    <a:cxn ang="0">
                      <a:pos x="5" y="1"/>
                    </a:cxn>
                    <a:cxn ang="0">
                      <a:pos x="5" y="0"/>
                    </a:cxn>
                    <a:cxn ang="0">
                      <a:pos x="5" y="0"/>
                    </a:cxn>
                    <a:cxn ang="0">
                      <a:pos x="4" y="0"/>
                    </a:cxn>
                    <a:cxn ang="0">
                      <a:pos x="4" y="0"/>
                    </a:cxn>
                    <a:cxn ang="0">
                      <a:pos x="4" y="0"/>
                    </a:cxn>
                    <a:cxn ang="0">
                      <a:pos x="3" y="0"/>
                    </a:cxn>
                  </a:cxnLst>
                  <a:rect l="0" t="0" r="r" b="b"/>
                  <a:pathLst>
                    <a:path w="6" h="1">
                      <a:moveTo>
                        <a:pt x="3" y="0"/>
                      </a:moveTo>
                      <a:cubicBezTo>
                        <a:pt x="3" y="0"/>
                        <a:pt x="2" y="0"/>
                        <a:pt x="2"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4" y="1"/>
                        <a:pt x="4" y="1"/>
                        <a:pt x="4" y="1"/>
                      </a:cubicBezTo>
                      <a:cubicBezTo>
                        <a:pt x="4" y="1"/>
                        <a:pt x="4" y="1"/>
                        <a:pt x="4" y="1"/>
                      </a:cubicBezTo>
                      <a:cubicBezTo>
                        <a:pt x="4" y="1"/>
                        <a:pt x="4" y="1"/>
                        <a:pt x="4" y="1"/>
                      </a:cubicBezTo>
                      <a:cubicBezTo>
                        <a:pt x="5" y="1"/>
                        <a:pt x="5" y="1"/>
                        <a:pt x="5" y="1"/>
                      </a:cubicBezTo>
                      <a:cubicBezTo>
                        <a:pt x="5" y="1"/>
                        <a:pt x="5" y="1"/>
                        <a:pt x="5" y="1"/>
                      </a:cubicBezTo>
                      <a:cubicBezTo>
                        <a:pt x="6" y="1"/>
                        <a:pt x="6" y="1"/>
                        <a:pt x="6" y="1"/>
                      </a:cubicBezTo>
                      <a:cubicBezTo>
                        <a:pt x="5" y="1"/>
                        <a:pt x="5" y="1"/>
                        <a:pt x="5" y="1"/>
                      </a:cubicBezTo>
                      <a:cubicBezTo>
                        <a:pt x="5" y="0"/>
                        <a:pt x="5" y="0"/>
                        <a:pt x="5" y="0"/>
                      </a:cubicBezTo>
                      <a:cubicBezTo>
                        <a:pt x="5" y="0"/>
                        <a:pt x="5" y="0"/>
                        <a:pt x="5" y="0"/>
                      </a:cubicBezTo>
                      <a:cubicBezTo>
                        <a:pt x="4" y="0"/>
                        <a:pt x="4" y="0"/>
                        <a:pt x="4" y="0"/>
                      </a:cubicBezTo>
                      <a:cubicBezTo>
                        <a:pt x="4" y="0"/>
                        <a:pt x="4" y="0"/>
                        <a:pt x="4" y="0"/>
                      </a:cubicBezTo>
                      <a:cubicBezTo>
                        <a:pt x="4" y="0"/>
                        <a:pt x="4" y="0"/>
                        <a:pt x="4" y="0"/>
                      </a:cubicBezTo>
                      <a:cubicBezTo>
                        <a:pt x="3" y="0"/>
                        <a:pt x="3" y="0"/>
                        <a:pt x="3" y="0"/>
                      </a:cubicBezTo>
                    </a:path>
                  </a:pathLst>
                </a:custGeom>
                <a:grpFill/>
                <a:ln w="9525">
                  <a:noFill/>
                  <a:round/>
                </a:ln>
              </p:spPr>
              <p:txBody>
                <a:bodyPr anchor="ctr"/>
                <a:lstStyle/>
                <a:p>
                  <a:pPr algn="ctr"/>
                  <a:endParaRPr/>
                </a:p>
              </p:txBody>
            </p:sp>
            <p:sp>
              <p:nvSpPr>
                <p:cNvPr id="44" name="íṡḷíḓé"/>
                <p:cNvSpPr/>
                <p:nvPr/>
              </p:nvSpPr>
              <p:spPr bwMode="auto">
                <a:xfrm>
                  <a:off x="3700463" y="2316163"/>
                  <a:ext cx="3175" cy="1588"/>
                </a:xfrm>
                <a:custGeom>
                  <a:avLst/>
                  <a:gdLst/>
                  <a:ahLst/>
                  <a:cxnLst>
                    <a:cxn ang="0">
                      <a:pos x="0" y="0"/>
                    </a:cxn>
                    <a:cxn ang="0">
                      <a:pos x="0" y="0"/>
                    </a:cxn>
                    <a:cxn ang="0">
                      <a:pos x="0" y="0"/>
                    </a:cxn>
                    <a:cxn ang="0">
                      <a:pos x="0" y="1"/>
                    </a:cxn>
                    <a:cxn ang="0">
                      <a:pos x="2" y="1"/>
                    </a:cxn>
                    <a:cxn ang="0">
                      <a:pos x="2" y="0"/>
                    </a:cxn>
                    <a:cxn ang="0">
                      <a:pos x="0" y="0"/>
                    </a:cxn>
                  </a:cxnLst>
                  <a:rect l="0" t="0" r="r" b="b"/>
                  <a:pathLst>
                    <a:path w="2" h="1">
                      <a:moveTo>
                        <a:pt x="0" y="0"/>
                      </a:moveTo>
                      <a:lnTo>
                        <a:pt x="0" y="0"/>
                      </a:lnTo>
                      <a:lnTo>
                        <a:pt x="0" y="0"/>
                      </a:lnTo>
                      <a:lnTo>
                        <a:pt x="0" y="1"/>
                      </a:lnTo>
                      <a:lnTo>
                        <a:pt x="2" y="1"/>
                      </a:lnTo>
                      <a:lnTo>
                        <a:pt x="2" y="0"/>
                      </a:lnTo>
                      <a:lnTo>
                        <a:pt x="0" y="0"/>
                      </a:lnTo>
                      <a:close/>
                    </a:path>
                  </a:pathLst>
                </a:custGeom>
                <a:grpFill/>
                <a:ln w="9525">
                  <a:noFill/>
                  <a:round/>
                </a:ln>
              </p:spPr>
              <p:txBody>
                <a:bodyPr anchor="ctr"/>
                <a:lstStyle/>
                <a:p>
                  <a:pPr algn="ctr"/>
                  <a:endParaRPr/>
                </a:p>
              </p:txBody>
            </p:sp>
            <p:sp>
              <p:nvSpPr>
                <p:cNvPr id="45" name="ï$ḻîḍè"/>
                <p:cNvSpPr/>
                <p:nvPr/>
              </p:nvSpPr>
              <p:spPr bwMode="auto">
                <a:xfrm>
                  <a:off x="3700463" y="2316163"/>
                  <a:ext cx="3175" cy="1588"/>
                </a:xfrm>
                <a:custGeom>
                  <a:avLst/>
                  <a:gdLst/>
                  <a:ahLst/>
                  <a:cxnLst>
                    <a:cxn ang="0">
                      <a:pos x="0" y="0"/>
                    </a:cxn>
                    <a:cxn ang="0">
                      <a:pos x="0" y="0"/>
                    </a:cxn>
                    <a:cxn ang="0">
                      <a:pos x="0" y="0"/>
                    </a:cxn>
                    <a:cxn ang="0">
                      <a:pos x="0" y="1"/>
                    </a:cxn>
                    <a:cxn ang="0">
                      <a:pos x="2" y="1"/>
                    </a:cxn>
                    <a:cxn ang="0">
                      <a:pos x="2" y="0"/>
                    </a:cxn>
                    <a:cxn ang="0">
                      <a:pos x="0" y="0"/>
                    </a:cxn>
                  </a:cxnLst>
                  <a:rect l="0" t="0" r="r" b="b"/>
                  <a:pathLst>
                    <a:path w="2" h="1">
                      <a:moveTo>
                        <a:pt x="0" y="0"/>
                      </a:moveTo>
                      <a:lnTo>
                        <a:pt x="0" y="0"/>
                      </a:lnTo>
                      <a:lnTo>
                        <a:pt x="0" y="0"/>
                      </a:lnTo>
                      <a:lnTo>
                        <a:pt x="0" y="1"/>
                      </a:lnTo>
                      <a:lnTo>
                        <a:pt x="2" y="1"/>
                      </a:lnTo>
                      <a:lnTo>
                        <a:pt x="2" y="0"/>
                      </a:lnTo>
                      <a:lnTo>
                        <a:pt x="0" y="0"/>
                      </a:lnTo>
                    </a:path>
                  </a:pathLst>
                </a:custGeom>
                <a:grpFill/>
                <a:ln w="9525">
                  <a:noFill/>
                  <a:round/>
                </a:ln>
              </p:spPr>
              <p:txBody>
                <a:bodyPr anchor="ctr"/>
                <a:lstStyle/>
                <a:p>
                  <a:pPr algn="ctr"/>
                  <a:endParaRPr/>
                </a:p>
              </p:txBody>
            </p:sp>
            <p:sp>
              <p:nvSpPr>
                <p:cNvPr id="46" name="iş1îḑe"/>
                <p:cNvSpPr/>
                <p:nvPr/>
              </p:nvSpPr>
              <p:spPr bwMode="auto">
                <a:xfrm>
                  <a:off x="3686175" y="2306638"/>
                  <a:ext cx="22225" cy="9525"/>
                </a:xfrm>
                <a:custGeom>
                  <a:avLst/>
                  <a:gdLst/>
                  <a:ahLst/>
                  <a:cxnLst>
                    <a:cxn ang="0">
                      <a:pos x="4" y="0"/>
                    </a:cxn>
                    <a:cxn ang="0">
                      <a:pos x="3" y="0"/>
                    </a:cxn>
                    <a:cxn ang="0">
                      <a:pos x="3" y="0"/>
                    </a:cxn>
                    <a:cxn ang="0">
                      <a:pos x="1" y="1"/>
                    </a:cxn>
                    <a:cxn ang="0">
                      <a:pos x="0" y="1"/>
                    </a:cxn>
                    <a:cxn ang="0">
                      <a:pos x="0" y="1"/>
                    </a:cxn>
                    <a:cxn ang="0">
                      <a:pos x="0" y="1"/>
                    </a:cxn>
                    <a:cxn ang="0">
                      <a:pos x="1" y="2"/>
                    </a:cxn>
                    <a:cxn ang="0">
                      <a:pos x="1" y="2"/>
                    </a:cxn>
                    <a:cxn ang="0">
                      <a:pos x="2" y="1"/>
                    </a:cxn>
                    <a:cxn ang="0">
                      <a:pos x="3" y="1"/>
                    </a:cxn>
                    <a:cxn ang="0">
                      <a:pos x="3" y="1"/>
                    </a:cxn>
                    <a:cxn ang="0">
                      <a:pos x="5" y="2"/>
                    </a:cxn>
                    <a:cxn ang="0">
                      <a:pos x="6" y="2"/>
                    </a:cxn>
                    <a:cxn ang="0">
                      <a:pos x="6" y="3"/>
                    </a:cxn>
                    <a:cxn ang="0">
                      <a:pos x="7" y="3"/>
                    </a:cxn>
                    <a:cxn ang="0">
                      <a:pos x="7" y="2"/>
                    </a:cxn>
                    <a:cxn ang="0">
                      <a:pos x="7" y="2"/>
                    </a:cxn>
                    <a:cxn ang="0">
                      <a:pos x="7" y="2"/>
                    </a:cxn>
                    <a:cxn ang="0">
                      <a:pos x="8" y="1"/>
                    </a:cxn>
                    <a:cxn ang="0">
                      <a:pos x="8" y="1"/>
                    </a:cxn>
                    <a:cxn ang="0">
                      <a:pos x="7" y="1"/>
                    </a:cxn>
                    <a:cxn ang="0">
                      <a:pos x="7" y="1"/>
                    </a:cxn>
                    <a:cxn ang="0">
                      <a:pos x="7" y="1"/>
                    </a:cxn>
                    <a:cxn ang="0">
                      <a:pos x="6" y="1"/>
                    </a:cxn>
                    <a:cxn ang="0">
                      <a:pos x="5" y="1"/>
                    </a:cxn>
                    <a:cxn ang="0">
                      <a:pos x="5" y="1"/>
                    </a:cxn>
                    <a:cxn ang="0">
                      <a:pos x="4" y="0"/>
                    </a:cxn>
                  </a:cxnLst>
                  <a:rect l="0" t="0" r="r" b="b"/>
                  <a:pathLst>
                    <a:path w="8" h="3">
                      <a:moveTo>
                        <a:pt x="4" y="0"/>
                      </a:moveTo>
                      <a:cubicBezTo>
                        <a:pt x="4" y="0"/>
                        <a:pt x="3" y="0"/>
                        <a:pt x="3" y="0"/>
                      </a:cubicBezTo>
                      <a:cubicBezTo>
                        <a:pt x="3" y="0"/>
                        <a:pt x="3" y="0"/>
                        <a:pt x="3" y="0"/>
                      </a:cubicBezTo>
                      <a:cubicBezTo>
                        <a:pt x="2" y="0"/>
                        <a:pt x="2" y="1"/>
                        <a:pt x="1" y="1"/>
                      </a:cubicBezTo>
                      <a:cubicBezTo>
                        <a:pt x="0" y="1"/>
                        <a:pt x="0" y="1"/>
                        <a:pt x="0" y="1"/>
                      </a:cubicBezTo>
                      <a:cubicBezTo>
                        <a:pt x="0" y="1"/>
                        <a:pt x="0" y="1"/>
                        <a:pt x="0" y="1"/>
                      </a:cubicBezTo>
                      <a:cubicBezTo>
                        <a:pt x="0" y="1"/>
                        <a:pt x="0" y="1"/>
                        <a:pt x="0" y="1"/>
                      </a:cubicBezTo>
                      <a:cubicBezTo>
                        <a:pt x="0" y="1"/>
                        <a:pt x="0" y="1"/>
                        <a:pt x="1" y="2"/>
                      </a:cubicBezTo>
                      <a:cubicBezTo>
                        <a:pt x="1" y="2"/>
                        <a:pt x="1" y="2"/>
                        <a:pt x="1" y="2"/>
                      </a:cubicBezTo>
                      <a:cubicBezTo>
                        <a:pt x="1" y="2"/>
                        <a:pt x="2" y="2"/>
                        <a:pt x="2" y="1"/>
                      </a:cubicBezTo>
                      <a:cubicBezTo>
                        <a:pt x="2" y="1"/>
                        <a:pt x="3" y="1"/>
                        <a:pt x="3" y="1"/>
                      </a:cubicBezTo>
                      <a:cubicBezTo>
                        <a:pt x="3" y="1"/>
                        <a:pt x="3" y="1"/>
                        <a:pt x="3" y="1"/>
                      </a:cubicBezTo>
                      <a:cubicBezTo>
                        <a:pt x="4" y="2"/>
                        <a:pt x="5" y="2"/>
                        <a:pt x="5" y="2"/>
                      </a:cubicBezTo>
                      <a:cubicBezTo>
                        <a:pt x="5" y="2"/>
                        <a:pt x="5" y="2"/>
                        <a:pt x="6" y="2"/>
                      </a:cubicBezTo>
                      <a:cubicBezTo>
                        <a:pt x="6" y="3"/>
                        <a:pt x="6" y="3"/>
                        <a:pt x="6" y="3"/>
                      </a:cubicBezTo>
                      <a:cubicBezTo>
                        <a:pt x="7" y="3"/>
                        <a:pt x="7" y="3"/>
                        <a:pt x="7" y="3"/>
                      </a:cubicBezTo>
                      <a:cubicBezTo>
                        <a:pt x="7" y="2"/>
                        <a:pt x="7" y="2"/>
                        <a:pt x="7" y="2"/>
                      </a:cubicBezTo>
                      <a:cubicBezTo>
                        <a:pt x="7" y="2"/>
                        <a:pt x="7" y="2"/>
                        <a:pt x="7" y="2"/>
                      </a:cubicBezTo>
                      <a:cubicBezTo>
                        <a:pt x="7" y="2"/>
                        <a:pt x="7" y="2"/>
                        <a:pt x="7" y="2"/>
                      </a:cubicBezTo>
                      <a:cubicBezTo>
                        <a:pt x="8" y="1"/>
                        <a:pt x="8" y="1"/>
                        <a:pt x="8" y="1"/>
                      </a:cubicBezTo>
                      <a:cubicBezTo>
                        <a:pt x="8" y="1"/>
                        <a:pt x="8" y="1"/>
                        <a:pt x="8" y="1"/>
                      </a:cubicBezTo>
                      <a:cubicBezTo>
                        <a:pt x="7" y="1"/>
                        <a:pt x="7" y="1"/>
                        <a:pt x="7" y="1"/>
                      </a:cubicBezTo>
                      <a:cubicBezTo>
                        <a:pt x="7" y="1"/>
                        <a:pt x="7" y="1"/>
                        <a:pt x="7" y="1"/>
                      </a:cubicBezTo>
                      <a:cubicBezTo>
                        <a:pt x="7" y="1"/>
                        <a:pt x="7" y="1"/>
                        <a:pt x="7" y="1"/>
                      </a:cubicBezTo>
                      <a:cubicBezTo>
                        <a:pt x="6" y="1"/>
                        <a:pt x="6" y="1"/>
                        <a:pt x="6" y="1"/>
                      </a:cubicBezTo>
                      <a:cubicBezTo>
                        <a:pt x="5" y="1"/>
                        <a:pt x="5" y="1"/>
                        <a:pt x="5" y="1"/>
                      </a:cubicBezTo>
                      <a:cubicBezTo>
                        <a:pt x="5" y="1"/>
                        <a:pt x="5" y="1"/>
                        <a:pt x="5" y="1"/>
                      </a:cubicBezTo>
                      <a:cubicBezTo>
                        <a:pt x="4" y="0"/>
                        <a:pt x="4" y="0"/>
                        <a:pt x="4" y="0"/>
                      </a:cubicBezTo>
                    </a:path>
                  </a:pathLst>
                </a:custGeom>
                <a:grpFill/>
                <a:ln w="9525">
                  <a:noFill/>
                  <a:round/>
                </a:ln>
              </p:spPr>
              <p:txBody>
                <a:bodyPr anchor="ctr"/>
                <a:lstStyle/>
                <a:p>
                  <a:pPr algn="ctr"/>
                  <a:endParaRPr/>
                </a:p>
              </p:txBody>
            </p:sp>
            <p:sp>
              <p:nvSpPr>
                <p:cNvPr id="47" name="iṧ1îḑê"/>
                <p:cNvSpPr/>
                <p:nvPr/>
              </p:nvSpPr>
              <p:spPr bwMode="auto">
                <a:xfrm>
                  <a:off x="3605213" y="2220913"/>
                  <a:ext cx="215900" cy="214313"/>
                </a:xfrm>
                <a:custGeom>
                  <a:avLst/>
                  <a:gdLst/>
                  <a:ahLst/>
                  <a:cxnLst>
                    <a:cxn ang="0">
                      <a:pos x="16" y="17"/>
                    </a:cxn>
                    <a:cxn ang="0">
                      <a:pos x="14" y="22"/>
                    </a:cxn>
                    <a:cxn ang="0">
                      <a:pos x="12" y="28"/>
                    </a:cxn>
                    <a:cxn ang="0">
                      <a:pos x="13" y="31"/>
                    </a:cxn>
                    <a:cxn ang="0">
                      <a:pos x="14" y="31"/>
                    </a:cxn>
                    <a:cxn ang="0">
                      <a:pos x="15" y="31"/>
                    </a:cxn>
                    <a:cxn ang="0">
                      <a:pos x="17" y="35"/>
                    </a:cxn>
                    <a:cxn ang="0">
                      <a:pos x="24" y="38"/>
                    </a:cxn>
                    <a:cxn ang="0">
                      <a:pos x="28" y="40"/>
                    </a:cxn>
                    <a:cxn ang="0">
                      <a:pos x="31" y="41"/>
                    </a:cxn>
                    <a:cxn ang="0">
                      <a:pos x="31" y="45"/>
                    </a:cxn>
                    <a:cxn ang="0">
                      <a:pos x="31" y="51"/>
                    </a:cxn>
                    <a:cxn ang="0">
                      <a:pos x="38" y="59"/>
                    </a:cxn>
                    <a:cxn ang="0">
                      <a:pos x="38" y="66"/>
                    </a:cxn>
                    <a:cxn ang="0">
                      <a:pos x="40" y="71"/>
                    </a:cxn>
                    <a:cxn ang="0">
                      <a:pos x="3" y="39"/>
                    </a:cxn>
                    <a:cxn ang="0">
                      <a:pos x="13" y="17"/>
                    </a:cxn>
                    <a:cxn ang="0">
                      <a:pos x="47" y="6"/>
                    </a:cxn>
                    <a:cxn ang="0">
                      <a:pos x="54" y="8"/>
                    </a:cxn>
                    <a:cxn ang="0">
                      <a:pos x="57" y="14"/>
                    </a:cxn>
                    <a:cxn ang="0">
                      <a:pos x="72" y="29"/>
                    </a:cxn>
                    <a:cxn ang="0">
                      <a:pos x="43" y="70"/>
                    </a:cxn>
                    <a:cxn ang="0">
                      <a:pos x="47" y="66"/>
                    </a:cxn>
                    <a:cxn ang="0">
                      <a:pos x="51" y="61"/>
                    </a:cxn>
                    <a:cxn ang="0">
                      <a:pos x="55" y="56"/>
                    </a:cxn>
                    <a:cxn ang="0">
                      <a:pos x="58" y="50"/>
                    </a:cxn>
                    <a:cxn ang="0">
                      <a:pos x="51" y="46"/>
                    </a:cxn>
                    <a:cxn ang="0">
                      <a:pos x="44" y="41"/>
                    </a:cxn>
                    <a:cxn ang="0">
                      <a:pos x="39" y="39"/>
                    </a:cxn>
                    <a:cxn ang="0">
                      <a:pos x="31" y="40"/>
                    </a:cxn>
                    <a:cxn ang="0">
                      <a:pos x="26" y="36"/>
                    </a:cxn>
                    <a:cxn ang="0">
                      <a:pos x="22" y="34"/>
                    </a:cxn>
                    <a:cxn ang="0">
                      <a:pos x="27" y="28"/>
                    </a:cxn>
                    <a:cxn ang="0">
                      <a:pos x="32" y="31"/>
                    </a:cxn>
                    <a:cxn ang="0">
                      <a:pos x="33" y="30"/>
                    </a:cxn>
                    <a:cxn ang="0">
                      <a:pos x="36" y="24"/>
                    </a:cxn>
                    <a:cxn ang="0">
                      <a:pos x="43" y="20"/>
                    </a:cxn>
                    <a:cxn ang="0">
                      <a:pos x="46" y="18"/>
                    </a:cxn>
                    <a:cxn ang="0">
                      <a:pos x="49" y="19"/>
                    </a:cxn>
                    <a:cxn ang="0">
                      <a:pos x="50" y="15"/>
                    </a:cxn>
                    <a:cxn ang="0">
                      <a:pos x="45" y="11"/>
                    </a:cxn>
                    <a:cxn ang="0">
                      <a:pos x="40" y="14"/>
                    </a:cxn>
                    <a:cxn ang="0">
                      <a:pos x="37" y="13"/>
                    </a:cxn>
                    <a:cxn ang="0">
                      <a:pos x="40" y="10"/>
                    </a:cxn>
                    <a:cxn ang="0">
                      <a:pos x="44" y="8"/>
                    </a:cxn>
                    <a:cxn ang="0">
                      <a:pos x="45" y="9"/>
                    </a:cxn>
                    <a:cxn ang="0">
                      <a:pos x="48" y="11"/>
                    </a:cxn>
                    <a:cxn ang="0">
                      <a:pos x="49" y="8"/>
                    </a:cxn>
                    <a:cxn ang="0">
                      <a:pos x="46" y="5"/>
                    </a:cxn>
                    <a:cxn ang="0">
                      <a:pos x="43" y="5"/>
                    </a:cxn>
                    <a:cxn ang="0">
                      <a:pos x="41" y="6"/>
                    </a:cxn>
                    <a:cxn ang="0">
                      <a:pos x="38" y="7"/>
                    </a:cxn>
                    <a:cxn ang="0">
                      <a:pos x="37" y="7"/>
                    </a:cxn>
                    <a:cxn ang="0">
                      <a:pos x="33" y="6"/>
                    </a:cxn>
                    <a:cxn ang="0">
                      <a:pos x="31" y="8"/>
                    </a:cxn>
                    <a:cxn ang="0">
                      <a:pos x="24" y="9"/>
                    </a:cxn>
                    <a:cxn ang="0">
                      <a:pos x="16" y="12"/>
                    </a:cxn>
                    <a:cxn ang="0">
                      <a:pos x="72" y="57"/>
                    </a:cxn>
                  </a:cxnLst>
                  <a:rect l="0" t="0" r="r" b="b"/>
                  <a:pathLst>
                    <a:path w="77" h="77">
                      <a:moveTo>
                        <a:pt x="15" y="16"/>
                      </a:moveTo>
                      <a:cubicBezTo>
                        <a:pt x="16" y="15"/>
                        <a:pt x="16" y="15"/>
                        <a:pt x="16" y="15"/>
                      </a:cubicBezTo>
                      <a:cubicBezTo>
                        <a:pt x="16" y="16"/>
                        <a:pt x="16" y="16"/>
                        <a:pt x="16" y="16"/>
                      </a:cubicBezTo>
                      <a:cubicBezTo>
                        <a:pt x="16" y="16"/>
                        <a:pt x="16" y="16"/>
                        <a:pt x="16" y="16"/>
                      </a:cubicBezTo>
                      <a:cubicBezTo>
                        <a:pt x="16" y="16"/>
                        <a:pt x="16" y="16"/>
                        <a:pt x="16" y="16"/>
                      </a:cubicBezTo>
                      <a:cubicBezTo>
                        <a:pt x="16" y="16"/>
                        <a:pt x="16" y="16"/>
                        <a:pt x="16" y="16"/>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8"/>
                        <a:pt x="16" y="18"/>
                        <a:pt x="16" y="18"/>
                      </a:cubicBezTo>
                      <a:cubicBezTo>
                        <a:pt x="16" y="19"/>
                        <a:pt x="16" y="19"/>
                        <a:pt x="16" y="19"/>
                      </a:cubicBezTo>
                      <a:cubicBezTo>
                        <a:pt x="16" y="19"/>
                        <a:pt x="16" y="19"/>
                        <a:pt x="16" y="19"/>
                      </a:cubicBezTo>
                      <a:cubicBezTo>
                        <a:pt x="15" y="19"/>
                        <a:pt x="15" y="19"/>
                        <a:pt x="15" y="19"/>
                      </a:cubicBezTo>
                      <a:cubicBezTo>
                        <a:pt x="15" y="20"/>
                        <a:pt x="15" y="20"/>
                        <a:pt x="15" y="20"/>
                      </a:cubicBezTo>
                      <a:cubicBezTo>
                        <a:pt x="16" y="20"/>
                        <a:pt x="16" y="20"/>
                        <a:pt x="16" y="20"/>
                      </a:cubicBezTo>
                      <a:cubicBezTo>
                        <a:pt x="16" y="20"/>
                        <a:pt x="16" y="20"/>
                        <a:pt x="16" y="20"/>
                      </a:cubicBezTo>
                      <a:cubicBezTo>
                        <a:pt x="15" y="20"/>
                        <a:pt x="15" y="20"/>
                        <a:pt x="15" y="20"/>
                      </a:cubicBezTo>
                      <a:cubicBezTo>
                        <a:pt x="15" y="21"/>
                        <a:pt x="15" y="21"/>
                        <a:pt x="15" y="21"/>
                      </a:cubicBezTo>
                      <a:cubicBezTo>
                        <a:pt x="15" y="22"/>
                        <a:pt x="15" y="22"/>
                        <a:pt x="15" y="22"/>
                      </a:cubicBezTo>
                      <a:cubicBezTo>
                        <a:pt x="14" y="22"/>
                        <a:pt x="14" y="22"/>
                        <a:pt x="14" y="22"/>
                      </a:cubicBezTo>
                      <a:cubicBezTo>
                        <a:pt x="13" y="23"/>
                        <a:pt x="13" y="23"/>
                        <a:pt x="13" y="23"/>
                      </a:cubicBezTo>
                      <a:cubicBezTo>
                        <a:pt x="13" y="23"/>
                        <a:pt x="13" y="23"/>
                        <a:pt x="13" y="23"/>
                      </a:cubicBezTo>
                      <a:cubicBezTo>
                        <a:pt x="12" y="24"/>
                        <a:pt x="12" y="24"/>
                        <a:pt x="12" y="24"/>
                      </a:cubicBezTo>
                      <a:cubicBezTo>
                        <a:pt x="12" y="25"/>
                        <a:pt x="12" y="25"/>
                        <a:pt x="12" y="25"/>
                      </a:cubicBezTo>
                      <a:cubicBezTo>
                        <a:pt x="12" y="25"/>
                        <a:pt x="12" y="25"/>
                        <a:pt x="12" y="25"/>
                      </a:cubicBezTo>
                      <a:cubicBezTo>
                        <a:pt x="12" y="25"/>
                        <a:pt x="12" y="25"/>
                        <a:pt x="12" y="25"/>
                      </a:cubicBezTo>
                      <a:cubicBezTo>
                        <a:pt x="12" y="26"/>
                        <a:pt x="12" y="26"/>
                        <a:pt x="12" y="26"/>
                      </a:cubicBezTo>
                      <a:cubicBezTo>
                        <a:pt x="12" y="26"/>
                        <a:pt x="12" y="26"/>
                        <a:pt x="12" y="26"/>
                      </a:cubicBezTo>
                      <a:cubicBezTo>
                        <a:pt x="12" y="27"/>
                        <a:pt x="12" y="27"/>
                        <a:pt x="12" y="27"/>
                      </a:cubicBezTo>
                      <a:cubicBezTo>
                        <a:pt x="12" y="27"/>
                        <a:pt x="12" y="27"/>
                        <a:pt x="12" y="27"/>
                      </a:cubicBezTo>
                      <a:cubicBezTo>
                        <a:pt x="12" y="28"/>
                        <a:pt x="12" y="28"/>
                        <a:pt x="12" y="28"/>
                      </a:cubicBezTo>
                      <a:cubicBezTo>
                        <a:pt x="13" y="28"/>
                        <a:pt x="13" y="28"/>
                        <a:pt x="13" y="28"/>
                      </a:cubicBezTo>
                      <a:cubicBezTo>
                        <a:pt x="13" y="28"/>
                        <a:pt x="13" y="28"/>
                        <a:pt x="13" y="28"/>
                      </a:cubicBezTo>
                      <a:cubicBezTo>
                        <a:pt x="13" y="29"/>
                        <a:pt x="13" y="29"/>
                        <a:pt x="13" y="29"/>
                      </a:cubicBezTo>
                      <a:cubicBezTo>
                        <a:pt x="13" y="29"/>
                        <a:pt x="13" y="29"/>
                        <a:pt x="13" y="29"/>
                      </a:cubicBezTo>
                      <a:cubicBezTo>
                        <a:pt x="13" y="29"/>
                        <a:pt x="13" y="29"/>
                        <a:pt x="13" y="29"/>
                      </a:cubicBezTo>
                      <a:cubicBezTo>
                        <a:pt x="13" y="30"/>
                        <a:pt x="13" y="30"/>
                        <a:pt x="13" y="30"/>
                      </a:cubicBezTo>
                      <a:cubicBezTo>
                        <a:pt x="13" y="30"/>
                        <a:pt x="13" y="30"/>
                        <a:pt x="13" y="30"/>
                      </a:cubicBezTo>
                      <a:cubicBezTo>
                        <a:pt x="13" y="31"/>
                        <a:pt x="13" y="31"/>
                        <a:pt x="13" y="31"/>
                      </a:cubicBezTo>
                      <a:cubicBezTo>
                        <a:pt x="13" y="31"/>
                        <a:pt x="13" y="31"/>
                        <a:pt x="13" y="31"/>
                      </a:cubicBezTo>
                      <a:cubicBezTo>
                        <a:pt x="13" y="31"/>
                        <a:pt x="13" y="31"/>
                        <a:pt x="13" y="31"/>
                      </a:cubicBezTo>
                      <a:cubicBezTo>
                        <a:pt x="13" y="31"/>
                        <a:pt x="13" y="31"/>
                        <a:pt x="13" y="31"/>
                      </a:cubicBezTo>
                      <a:cubicBezTo>
                        <a:pt x="13" y="32"/>
                        <a:pt x="13" y="32"/>
                        <a:pt x="13" y="32"/>
                      </a:cubicBezTo>
                      <a:cubicBezTo>
                        <a:pt x="14" y="32"/>
                        <a:pt x="14" y="32"/>
                        <a:pt x="14" y="32"/>
                      </a:cubicBezTo>
                      <a:cubicBezTo>
                        <a:pt x="14" y="32"/>
                        <a:pt x="14" y="32"/>
                        <a:pt x="14" y="32"/>
                      </a:cubicBezTo>
                      <a:cubicBezTo>
                        <a:pt x="14" y="33"/>
                        <a:pt x="14" y="33"/>
                        <a:pt x="14" y="33"/>
                      </a:cubicBezTo>
                      <a:cubicBezTo>
                        <a:pt x="14" y="33"/>
                        <a:pt x="14" y="33"/>
                        <a:pt x="14" y="33"/>
                      </a:cubicBezTo>
                      <a:cubicBezTo>
                        <a:pt x="15" y="33"/>
                        <a:pt x="15" y="33"/>
                        <a:pt x="15" y="33"/>
                      </a:cubicBezTo>
                      <a:cubicBezTo>
                        <a:pt x="15" y="32"/>
                        <a:pt x="15" y="32"/>
                        <a:pt x="15" y="32"/>
                      </a:cubicBezTo>
                      <a:cubicBezTo>
                        <a:pt x="15" y="32"/>
                        <a:pt x="15" y="32"/>
                        <a:pt x="15" y="32"/>
                      </a:cubicBezTo>
                      <a:cubicBezTo>
                        <a:pt x="14" y="32"/>
                        <a:pt x="14" y="32"/>
                        <a:pt x="14" y="32"/>
                      </a:cubicBezTo>
                      <a:cubicBezTo>
                        <a:pt x="14" y="31"/>
                        <a:pt x="14" y="31"/>
                        <a:pt x="14" y="31"/>
                      </a:cubicBezTo>
                      <a:cubicBezTo>
                        <a:pt x="14" y="31"/>
                        <a:pt x="14" y="31"/>
                        <a:pt x="14" y="31"/>
                      </a:cubicBezTo>
                      <a:cubicBezTo>
                        <a:pt x="14" y="30"/>
                        <a:pt x="14" y="30"/>
                        <a:pt x="14" y="30"/>
                      </a:cubicBezTo>
                      <a:cubicBezTo>
                        <a:pt x="14" y="30"/>
                        <a:pt x="14" y="30"/>
                        <a:pt x="14" y="30"/>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5" y="29"/>
                        <a:pt x="15" y="29"/>
                        <a:pt x="15" y="29"/>
                      </a:cubicBezTo>
                      <a:cubicBezTo>
                        <a:pt x="14" y="30"/>
                        <a:pt x="14" y="30"/>
                        <a:pt x="14" y="30"/>
                      </a:cubicBezTo>
                      <a:cubicBezTo>
                        <a:pt x="15" y="30"/>
                        <a:pt x="15" y="30"/>
                        <a:pt x="15" y="30"/>
                      </a:cubicBezTo>
                      <a:cubicBezTo>
                        <a:pt x="15" y="31"/>
                        <a:pt x="15" y="31"/>
                        <a:pt x="15" y="31"/>
                      </a:cubicBezTo>
                      <a:cubicBezTo>
                        <a:pt x="15" y="31"/>
                        <a:pt x="15" y="31"/>
                        <a:pt x="15" y="31"/>
                      </a:cubicBezTo>
                      <a:cubicBezTo>
                        <a:pt x="15" y="32"/>
                        <a:pt x="15" y="32"/>
                        <a:pt x="15" y="32"/>
                      </a:cubicBezTo>
                      <a:cubicBezTo>
                        <a:pt x="16" y="32"/>
                        <a:pt x="16" y="32"/>
                        <a:pt x="16" y="32"/>
                      </a:cubicBezTo>
                      <a:cubicBezTo>
                        <a:pt x="16" y="32"/>
                        <a:pt x="16" y="32"/>
                        <a:pt x="16" y="32"/>
                      </a:cubicBezTo>
                      <a:cubicBezTo>
                        <a:pt x="16" y="33"/>
                        <a:pt x="16" y="33"/>
                        <a:pt x="16" y="33"/>
                      </a:cubicBezTo>
                      <a:cubicBezTo>
                        <a:pt x="16" y="33"/>
                        <a:pt x="16" y="33"/>
                        <a:pt x="16" y="33"/>
                      </a:cubicBezTo>
                      <a:cubicBezTo>
                        <a:pt x="16" y="33"/>
                        <a:pt x="16" y="33"/>
                        <a:pt x="16" y="33"/>
                      </a:cubicBezTo>
                      <a:cubicBezTo>
                        <a:pt x="16" y="34"/>
                        <a:pt x="16" y="34"/>
                        <a:pt x="16" y="34"/>
                      </a:cubicBezTo>
                      <a:cubicBezTo>
                        <a:pt x="16" y="34"/>
                        <a:pt x="16" y="34"/>
                        <a:pt x="16" y="34"/>
                      </a:cubicBezTo>
                      <a:cubicBezTo>
                        <a:pt x="17" y="35"/>
                        <a:pt x="17" y="35"/>
                        <a:pt x="17" y="35"/>
                      </a:cubicBezTo>
                      <a:cubicBezTo>
                        <a:pt x="17" y="35"/>
                        <a:pt x="17" y="35"/>
                        <a:pt x="17" y="35"/>
                      </a:cubicBezTo>
                      <a:cubicBezTo>
                        <a:pt x="18" y="35"/>
                        <a:pt x="18" y="35"/>
                        <a:pt x="18" y="35"/>
                      </a:cubicBezTo>
                      <a:cubicBezTo>
                        <a:pt x="19" y="36"/>
                        <a:pt x="19" y="36"/>
                        <a:pt x="19" y="36"/>
                      </a:cubicBezTo>
                      <a:cubicBezTo>
                        <a:pt x="19" y="36"/>
                        <a:pt x="19" y="36"/>
                        <a:pt x="19" y="36"/>
                      </a:cubicBezTo>
                      <a:cubicBezTo>
                        <a:pt x="20" y="36"/>
                        <a:pt x="20" y="36"/>
                        <a:pt x="20" y="36"/>
                      </a:cubicBezTo>
                      <a:cubicBezTo>
                        <a:pt x="20" y="36"/>
                        <a:pt x="20" y="36"/>
                        <a:pt x="20" y="36"/>
                      </a:cubicBezTo>
                      <a:cubicBezTo>
                        <a:pt x="21" y="37"/>
                        <a:pt x="21" y="37"/>
                        <a:pt x="21" y="37"/>
                      </a:cubicBezTo>
                      <a:cubicBezTo>
                        <a:pt x="22" y="36"/>
                        <a:pt x="22" y="36"/>
                        <a:pt x="22" y="36"/>
                      </a:cubicBezTo>
                      <a:cubicBezTo>
                        <a:pt x="22" y="36"/>
                        <a:pt x="22" y="36"/>
                        <a:pt x="22" y="36"/>
                      </a:cubicBezTo>
                      <a:cubicBezTo>
                        <a:pt x="23" y="37"/>
                        <a:pt x="23" y="37"/>
                        <a:pt x="23" y="37"/>
                      </a:cubicBezTo>
                      <a:cubicBezTo>
                        <a:pt x="23" y="37"/>
                        <a:pt x="23" y="37"/>
                        <a:pt x="23" y="37"/>
                      </a:cubicBezTo>
                      <a:cubicBezTo>
                        <a:pt x="24" y="38"/>
                        <a:pt x="24" y="38"/>
                        <a:pt x="24" y="38"/>
                      </a:cubicBezTo>
                      <a:cubicBezTo>
                        <a:pt x="25" y="38"/>
                        <a:pt x="25" y="38"/>
                        <a:pt x="25" y="38"/>
                      </a:cubicBezTo>
                      <a:cubicBezTo>
                        <a:pt x="25" y="38"/>
                        <a:pt x="25" y="38"/>
                        <a:pt x="25" y="38"/>
                      </a:cubicBezTo>
                      <a:cubicBezTo>
                        <a:pt x="25" y="38"/>
                        <a:pt x="25" y="38"/>
                        <a:pt x="25" y="38"/>
                      </a:cubicBezTo>
                      <a:cubicBezTo>
                        <a:pt x="26" y="38"/>
                        <a:pt x="26" y="38"/>
                        <a:pt x="26" y="38"/>
                      </a:cubicBezTo>
                      <a:cubicBezTo>
                        <a:pt x="26" y="38"/>
                        <a:pt x="26" y="38"/>
                        <a:pt x="26" y="38"/>
                      </a:cubicBezTo>
                      <a:cubicBezTo>
                        <a:pt x="26" y="39"/>
                        <a:pt x="26" y="39"/>
                        <a:pt x="26" y="39"/>
                      </a:cubicBezTo>
                      <a:cubicBezTo>
                        <a:pt x="27" y="39"/>
                        <a:pt x="27" y="39"/>
                        <a:pt x="27" y="39"/>
                      </a:cubicBezTo>
                      <a:cubicBezTo>
                        <a:pt x="27" y="39"/>
                        <a:pt x="27" y="39"/>
                        <a:pt x="27" y="39"/>
                      </a:cubicBezTo>
                      <a:cubicBezTo>
                        <a:pt x="27" y="40"/>
                        <a:pt x="27" y="40"/>
                        <a:pt x="27" y="40"/>
                      </a:cubicBezTo>
                      <a:cubicBezTo>
                        <a:pt x="27" y="40"/>
                        <a:pt x="27" y="40"/>
                        <a:pt x="27" y="40"/>
                      </a:cubicBezTo>
                      <a:cubicBezTo>
                        <a:pt x="28" y="40"/>
                        <a:pt x="28" y="40"/>
                        <a:pt x="28" y="40"/>
                      </a:cubicBezTo>
                      <a:cubicBezTo>
                        <a:pt x="28" y="41"/>
                        <a:pt x="28" y="41"/>
                        <a:pt x="28" y="41"/>
                      </a:cubicBezTo>
                      <a:cubicBezTo>
                        <a:pt x="28" y="41"/>
                        <a:pt x="28" y="41"/>
                        <a:pt x="28" y="41"/>
                      </a:cubicBezTo>
                      <a:cubicBezTo>
                        <a:pt x="29" y="41"/>
                        <a:pt x="29" y="41"/>
                        <a:pt x="29" y="41"/>
                      </a:cubicBezTo>
                      <a:cubicBezTo>
                        <a:pt x="29" y="41"/>
                        <a:pt x="29" y="41"/>
                        <a:pt x="29" y="41"/>
                      </a:cubicBezTo>
                      <a:cubicBezTo>
                        <a:pt x="29" y="41"/>
                        <a:pt x="29" y="41"/>
                        <a:pt x="29" y="41"/>
                      </a:cubicBezTo>
                      <a:cubicBezTo>
                        <a:pt x="30" y="41"/>
                        <a:pt x="30" y="41"/>
                        <a:pt x="30" y="41"/>
                      </a:cubicBezTo>
                      <a:cubicBezTo>
                        <a:pt x="30" y="41"/>
                        <a:pt x="30" y="41"/>
                        <a:pt x="30" y="41"/>
                      </a:cubicBezTo>
                      <a:cubicBezTo>
                        <a:pt x="30" y="41"/>
                        <a:pt x="30" y="41"/>
                        <a:pt x="30" y="41"/>
                      </a:cubicBezTo>
                      <a:cubicBezTo>
                        <a:pt x="31" y="41"/>
                        <a:pt x="31" y="41"/>
                        <a:pt x="31" y="41"/>
                      </a:cubicBezTo>
                      <a:cubicBezTo>
                        <a:pt x="31" y="41"/>
                        <a:pt x="31" y="41"/>
                        <a:pt x="31" y="41"/>
                      </a:cubicBezTo>
                      <a:cubicBezTo>
                        <a:pt x="31" y="41"/>
                        <a:pt x="31" y="41"/>
                        <a:pt x="31" y="41"/>
                      </a:cubicBezTo>
                      <a:cubicBezTo>
                        <a:pt x="31" y="41"/>
                        <a:pt x="31" y="41"/>
                        <a:pt x="31" y="41"/>
                      </a:cubicBezTo>
                      <a:cubicBezTo>
                        <a:pt x="31" y="41"/>
                        <a:pt x="31" y="41"/>
                        <a:pt x="31" y="41"/>
                      </a:cubicBezTo>
                      <a:cubicBezTo>
                        <a:pt x="32" y="41"/>
                        <a:pt x="32" y="41"/>
                        <a:pt x="32" y="41"/>
                      </a:cubicBezTo>
                      <a:cubicBezTo>
                        <a:pt x="32" y="41"/>
                        <a:pt x="32" y="41"/>
                        <a:pt x="32" y="41"/>
                      </a:cubicBezTo>
                      <a:cubicBezTo>
                        <a:pt x="32" y="42"/>
                        <a:pt x="32" y="42"/>
                        <a:pt x="32" y="42"/>
                      </a:cubicBezTo>
                      <a:cubicBezTo>
                        <a:pt x="32" y="42"/>
                        <a:pt x="32" y="42"/>
                        <a:pt x="32" y="42"/>
                      </a:cubicBezTo>
                      <a:cubicBezTo>
                        <a:pt x="32" y="42"/>
                        <a:pt x="32" y="42"/>
                        <a:pt x="32" y="42"/>
                      </a:cubicBezTo>
                      <a:cubicBezTo>
                        <a:pt x="32" y="43"/>
                        <a:pt x="32" y="43"/>
                        <a:pt x="32" y="43"/>
                      </a:cubicBezTo>
                      <a:cubicBezTo>
                        <a:pt x="32" y="44"/>
                        <a:pt x="32" y="44"/>
                        <a:pt x="32" y="44"/>
                      </a:cubicBezTo>
                      <a:cubicBezTo>
                        <a:pt x="32" y="44"/>
                        <a:pt x="32" y="44"/>
                        <a:pt x="32" y="44"/>
                      </a:cubicBezTo>
                      <a:cubicBezTo>
                        <a:pt x="31" y="45"/>
                        <a:pt x="31" y="45"/>
                        <a:pt x="31" y="45"/>
                      </a:cubicBezTo>
                      <a:cubicBezTo>
                        <a:pt x="31" y="45"/>
                        <a:pt x="31" y="45"/>
                        <a:pt x="31" y="45"/>
                      </a:cubicBezTo>
                      <a:cubicBezTo>
                        <a:pt x="30" y="46"/>
                        <a:pt x="30" y="46"/>
                        <a:pt x="30" y="46"/>
                      </a:cubicBezTo>
                      <a:cubicBezTo>
                        <a:pt x="30" y="46"/>
                        <a:pt x="30" y="46"/>
                        <a:pt x="30" y="46"/>
                      </a:cubicBezTo>
                      <a:cubicBezTo>
                        <a:pt x="30" y="47"/>
                        <a:pt x="30" y="47"/>
                        <a:pt x="30" y="47"/>
                      </a:cubicBezTo>
                      <a:cubicBezTo>
                        <a:pt x="30" y="48"/>
                        <a:pt x="30" y="48"/>
                        <a:pt x="30" y="48"/>
                      </a:cubicBezTo>
                      <a:cubicBezTo>
                        <a:pt x="30" y="48"/>
                        <a:pt x="30" y="48"/>
                        <a:pt x="30" y="48"/>
                      </a:cubicBezTo>
                      <a:cubicBezTo>
                        <a:pt x="30" y="48"/>
                        <a:pt x="30" y="48"/>
                        <a:pt x="30" y="48"/>
                      </a:cubicBezTo>
                      <a:cubicBezTo>
                        <a:pt x="30" y="49"/>
                        <a:pt x="30" y="49"/>
                        <a:pt x="30" y="49"/>
                      </a:cubicBezTo>
                      <a:cubicBezTo>
                        <a:pt x="30" y="50"/>
                        <a:pt x="30" y="50"/>
                        <a:pt x="30" y="50"/>
                      </a:cubicBezTo>
                      <a:cubicBezTo>
                        <a:pt x="31" y="50"/>
                        <a:pt x="31" y="50"/>
                        <a:pt x="31" y="50"/>
                      </a:cubicBezTo>
                      <a:cubicBezTo>
                        <a:pt x="31" y="51"/>
                        <a:pt x="31" y="51"/>
                        <a:pt x="31" y="51"/>
                      </a:cubicBezTo>
                      <a:cubicBezTo>
                        <a:pt x="31" y="51"/>
                        <a:pt x="32" y="51"/>
                        <a:pt x="32" y="52"/>
                      </a:cubicBezTo>
                      <a:cubicBezTo>
                        <a:pt x="32" y="53"/>
                        <a:pt x="32" y="53"/>
                        <a:pt x="32" y="53"/>
                      </a:cubicBezTo>
                      <a:cubicBezTo>
                        <a:pt x="33" y="53"/>
                        <a:pt x="33" y="53"/>
                        <a:pt x="33" y="53"/>
                      </a:cubicBezTo>
                      <a:cubicBezTo>
                        <a:pt x="33" y="54"/>
                        <a:pt x="33" y="54"/>
                        <a:pt x="34" y="54"/>
                      </a:cubicBezTo>
                      <a:cubicBezTo>
                        <a:pt x="34" y="55"/>
                        <a:pt x="34" y="55"/>
                        <a:pt x="35" y="55"/>
                      </a:cubicBezTo>
                      <a:cubicBezTo>
                        <a:pt x="35" y="56"/>
                        <a:pt x="36" y="56"/>
                        <a:pt x="37" y="56"/>
                      </a:cubicBezTo>
                      <a:cubicBezTo>
                        <a:pt x="37" y="57"/>
                        <a:pt x="37" y="57"/>
                        <a:pt x="38" y="57"/>
                      </a:cubicBezTo>
                      <a:cubicBezTo>
                        <a:pt x="38" y="58"/>
                        <a:pt x="38" y="58"/>
                        <a:pt x="38" y="58"/>
                      </a:cubicBezTo>
                      <a:cubicBezTo>
                        <a:pt x="38" y="58"/>
                        <a:pt x="38" y="58"/>
                        <a:pt x="38" y="58"/>
                      </a:cubicBezTo>
                      <a:cubicBezTo>
                        <a:pt x="38" y="58"/>
                        <a:pt x="38" y="59"/>
                        <a:pt x="38" y="59"/>
                      </a:cubicBezTo>
                      <a:cubicBezTo>
                        <a:pt x="38" y="59"/>
                        <a:pt x="38" y="59"/>
                        <a:pt x="38" y="59"/>
                      </a:cubicBezTo>
                      <a:cubicBezTo>
                        <a:pt x="38" y="60"/>
                        <a:pt x="38" y="60"/>
                        <a:pt x="38" y="60"/>
                      </a:cubicBezTo>
                      <a:cubicBezTo>
                        <a:pt x="38" y="61"/>
                        <a:pt x="38" y="61"/>
                        <a:pt x="38" y="61"/>
                      </a:cubicBezTo>
                      <a:cubicBezTo>
                        <a:pt x="38" y="61"/>
                        <a:pt x="38" y="61"/>
                        <a:pt x="38" y="61"/>
                      </a:cubicBezTo>
                      <a:cubicBezTo>
                        <a:pt x="38" y="61"/>
                        <a:pt x="38" y="61"/>
                        <a:pt x="38" y="61"/>
                      </a:cubicBezTo>
                      <a:cubicBezTo>
                        <a:pt x="38" y="61"/>
                        <a:pt x="38" y="62"/>
                        <a:pt x="38" y="62"/>
                      </a:cubicBezTo>
                      <a:cubicBezTo>
                        <a:pt x="38" y="62"/>
                        <a:pt x="38" y="63"/>
                        <a:pt x="38" y="63"/>
                      </a:cubicBezTo>
                      <a:cubicBezTo>
                        <a:pt x="38" y="63"/>
                        <a:pt x="38" y="64"/>
                        <a:pt x="38" y="64"/>
                      </a:cubicBezTo>
                      <a:cubicBezTo>
                        <a:pt x="38" y="64"/>
                        <a:pt x="38" y="64"/>
                        <a:pt x="38" y="64"/>
                      </a:cubicBezTo>
                      <a:cubicBezTo>
                        <a:pt x="38" y="65"/>
                        <a:pt x="38" y="65"/>
                        <a:pt x="38" y="65"/>
                      </a:cubicBezTo>
                      <a:cubicBezTo>
                        <a:pt x="38" y="66"/>
                        <a:pt x="38" y="66"/>
                        <a:pt x="38" y="66"/>
                      </a:cubicBezTo>
                      <a:cubicBezTo>
                        <a:pt x="38" y="66"/>
                        <a:pt x="38" y="66"/>
                        <a:pt x="38" y="66"/>
                      </a:cubicBezTo>
                      <a:cubicBezTo>
                        <a:pt x="38" y="66"/>
                        <a:pt x="38" y="66"/>
                        <a:pt x="38" y="66"/>
                      </a:cubicBezTo>
                      <a:cubicBezTo>
                        <a:pt x="38" y="66"/>
                        <a:pt x="38" y="67"/>
                        <a:pt x="38" y="67"/>
                      </a:cubicBezTo>
                      <a:cubicBezTo>
                        <a:pt x="38" y="67"/>
                        <a:pt x="38" y="67"/>
                        <a:pt x="38" y="67"/>
                      </a:cubicBezTo>
                      <a:cubicBezTo>
                        <a:pt x="38" y="68"/>
                        <a:pt x="38" y="68"/>
                        <a:pt x="38" y="68"/>
                      </a:cubicBezTo>
                      <a:cubicBezTo>
                        <a:pt x="39" y="69"/>
                        <a:pt x="39" y="69"/>
                        <a:pt x="39" y="69"/>
                      </a:cubicBezTo>
                      <a:cubicBezTo>
                        <a:pt x="39" y="69"/>
                        <a:pt x="39" y="69"/>
                        <a:pt x="39" y="69"/>
                      </a:cubicBezTo>
                      <a:cubicBezTo>
                        <a:pt x="39" y="70"/>
                        <a:pt x="39" y="70"/>
                        <a:pt x="39" y="70"/>
                      </a:cubicBezTo>
                      <a:cubicBezTo>
                        <a:pt x="39" y="70"/>
                        <a:pt x="39" y="70"/>
                        <a:pt x="39" y="70"/>
                      </a:cubicBezTo>
                      <a:cubicBezTo>
                        <a:pt x="40" y="70"/>
                        <a:pt x="40" y="70"/>
                        <a:pt x="40" y="70"/>
                      </a:cubicBezTo>
                      <a:cubicBezTo>
                        <a:pt x="40" y="71"/>
                        <a:pt x="40" y="71"/>
                        <a:pt x="40" y="71"/>
                      </a:cubicBezTo>
                      <a:cubicBezTo>
                        <a:pt x="40" y="71"/>
                        <a:pt x="40" y="71"/>
                        <a:pt x="40" y="71"/>
                      </a:cubicBezTo>
                      <a:cubicBezTo>
                        <a:pt x="39" y="71"/>
                        <a:pt x="39" y="71"/>
                        <a:pt x="39" y="71"/>
                      </a:cubicBezTo>
                      <a:cubicBezTo>
                        <a:pt x="39" y="71"/>
                        <a:pt x="39" y="71"/>
                        <a:pt x="39" y="71"/>
                      </a:cubicBezTo>
                      <a:cubicBezTo>
                        <a:pt x="40" y="72"/>
                        <a:pt x="40" y="72"/>
                        <a:pt x="40" y="72"/>
                      </a:cubicBezTo>
                      <a:cubicBezTo>
                        <a:pt x="40" y="72"/>
                        <a:pt x="40" y="72"/>
                        <a:pt x="40" y="72"/>
                      </a:cubicBezTo>
                      <a:cubicBezTo>
                        <a:pt x="40" y="73"/>
                        <a:pt x="40" y="73"/>
                        <a:pt x="40" y="73"/>
                      </a:cubicBezTo>
                      <a:cubicBezTo>
                        <a:pt x="41" y="73"/>
                        <a:pt x="41" y="73"/>
                        <a:pt x="41" y="73"/>
                      </a:cubicBezTo>
                      <a:cubicBezTo>
                        <a:pt x="41" y="74"/>
                        <a:pt x="41" y="74"/>
                        <a:pt x="41" y="74"/>
                      </a:cubicBezTo>
                      <a:cubicBezTo>
                        <a:pt x="41" y="74"/>
                        <a:pt x="41" y="74"/>
                        <a:pt x="41" y="74"/>
                      </a:cubicBezTo>
                      <a:cubicBezTo>
                        <a:pt x="40" y="74"/>
                        <a:pt x="39" y="74"/>
                        <a:pt x="38" y="74"/>
                      </a:cubicBezTo>
                      <a:cubicBezTo>
                        <a:pt x="23" y="74"/>
                        <a:pt x="9" y="63"/>
                        <a:pt x="5" y="49"/>
                      </a:cubicBezTo>
                      <a:cubicBezTo>
                        <a:pt x="4" y="45"/>
                        <a:pt x="3" y="42"/>
                        <a:pt x="3" y="39"/>
                      </a:cubicBezTo>
                      <a:cubicBezTo>
                        <a:pt x="3" y="32"/>
                        <a:pt x="6" y="25"/>
                        <a:pt x="10" y="19"/>
                      </a:cubicBezTo>
                      <a:cubicBezTo>
                        <a:pt x="10" y="19"/>
                        <a:pt x="10" y="19"/>
                        <a:pt x="10" y="19"/>
                      </a:cubicBezTo>
                      <a:cubicBezTo>
                        <a:pt x="10" y="18"/>
                        <a:pt x="10" y="18"/>
                        <a:pt x="10" y="18"/>
                      </a:cubicBezTo>
                      <a:cubicBezTo>
                        <a:pt x="10" y="18"/>
                        <a:pt x="10" y="18"/>
                        <a:pt x="10" y="18"/>
                      </a:cubicBezTo>
                      <a:cubicBezTo>
                        <a:pt x="11" y="18"/>
                        <a:pt x="11" y="18"/>
                        <a:pt x="11" y="18"/>
                      </a:cubicBezTo>
                      <a:cubicBezTo>
                        <a:pt x="11" y="18"/>
                        <a:pt x="11" y="18"/>
                        <a:pt x="11" y="18"/>
                      </a:cubicBezTo>
                      <a:cubicBezTo>
                        <a:pt x="11" y="17"/>
                        <a:pt x="11" y="17"/>
                        <a:pt x="11" y="17"/>
                      </a:cubicBezTo>
                      <a:cubicBezTo>
                        <a:pt x="12" y="17"/>
                        <a:pt x="12" y="17"/>
                        <a:pt x="12" y="17"/>
                      </a:cubicBezTo>
                      <a:cubicBezTo>
                        <a:pt x="12" y="17"/>
                        <a:pt x="12" y="17"/>
                        <a:pt x="12" y="17"/>
                      </a:cubicBezTo>
                      <a:cubicBezTo>
                        <a:pt x="12" y="17"/>
                        <a:pt x="12" y="17"/>
                        <a:pt x="12" y="17"/>
                      </a:cubicBezTo>
                      <a:cubicBezTo>
                        <a:pt x="13" y="17"/>
                        <a:pt x="13" y="17"/>
                        <a:pt x="13" y="17"/>
                      </a:cubicBezTo>
                      <a:cubicBezTo>
                        <a:pt x="14" y="16"/>
                        <a:pt x="14" y="16"/>
                        <a:pt x="14" y="16"/>
                      </a:cubicBezTo>
                      <a:cubicBezTo>
                        <a:pt x="14" y="16"/>
                        <a:pt x="14" y="16"/>
                        <a:pt x="14" y="16"/>
                      </a:cubicBezTo>
                      <a:cubicBezTo>
                        <a:pt x="14" y="16"/>
                        <a:pt x="14" y="16"/>
                        <a:pt x="14" y="16"/>
                      </a:cubicBezTo>
                      <a:cubicBezTo>
                        <a:pt x="15" y="16"/>
                        <a:pt x="15" y="16"/>
                        <a:pt x="15" y="16"/>
                      </a:cubicBezTo>
                      <a:cubicBezTo>
                        <a:pt x="15" y="16"/>
                        <a:pt x="15" y="16"/>
                        <a:pt x="15" y="16"/>
                      </a:cubicBezTo>
                      <a:moveTo>
                        <a:pt x="13" y="14"/>
                      </a:moveTo>
                      <a:cubicBezTo>
                        <a:pt x="14" y="14"/>
                        <a:pt x="14" y="14"/>
                        <a:pt x="14" y="14"/>
                      </a:cubicBezTo>
                      <a:cubicBezTo>
                        <a:pt x="14" y="14"/>
                        <a:pt x="14" y="14"/>
                        <a:pt x="14" y="14"/>
                      </a:cubicBezTo>
                      <a:cubicBezTo>
                        <a:pt x="13" y="14"/>
                        <a:pt x="13" y="14"/>
                        <a:pt x="13" y="14"/>
                      </a:cubicBezTo>
                      <a:moveTo>
                        <a:pt x="46" y="6"/>
                      </a:moveTo>
                      <a:cubicBezTo>
                        <a:pt x="47" y="6"/>
                        <a:pt x="47" y="6"/>
                        <a:pt x="47" y="6"/>
                      </a:cubicBezTo>
                      <a:cubicBezTo>
                        <a:pt x="47" y="6"/>
                        <a:pt x="47" y="6"/>
                        <a:pt x="47" y="6"/>
                      </a:cubicBezTo>
                      <a:cubicBezTo>
                        <a:pt x="48" y="6"/>
                        <a:pt x="48" y="6"/>
                        <a:pt x="48" y="6"/>
                      </a:cubicBezTo>
                      <a:cubicBezTo>
                        <a:pt x="48" y="6"/>
                        <a:pt x="48" y="6"/>
                        <a:pt x="48" y="6"/>
                      </a:cubicBezTo>
                      <a:cubicBezTo>
                        <a:pt x="49" y="6"/>
                        <a:pt x="49" y="6"/>
                        <a:pt x="49" y="6"/>
                      </a:cubicBezTo>
                      <a:cubicBezTo>
                        <a:pt x="49" y="6"/>
                        <a:pt x="50" y="6"/>
                        <a:pt x="50" y="6"/>
                      </a:cubicBezTo>
                      <a:cubicBezTo>
                        <a:pt x="50" y="6"/>
                        <a:pt x="50" y="6"/>
                        <a:pt x="50" y="6"/>
                      </a:cubicBezTo>
                      <a:cubicBezTo>
                        <a:pt x="51" y="7"/>
                        <a:pt x="51" y="7"/>
                        <a:pt x="51" y="7"/>
                      </a:cubicBezTo>
                      <a:cubicBezTo>
                        <a:pt x="51" y="7"/>
                        <a:pt x="51" y="7"/>
                        <a:pt x="51" y="7"/>
                      </a:cubicBezTo>
                      <a:cubicBezTo>
                        <a:pt x="52" y="7"/>
                        <a:pt x="52" y="7"/>
                        <a:pt x="52" y="7"/>
                      </a:cubicBezTo>
                      <a:cubicBezTo>
                        <a:pt x="53" y="7"/>
                        <a:pt x="53" y="7"/>
                        <a:pt x="53" y="7"/>
                      </a:cubicBezTo>
                      <a:cubicBezTo>
                        <a:pt x="54" y="8"/>
                        <a:pt x="54" y="8"/>
                        <a:pt x="54" y="8"/>
                      </a:cubicBezTo>
                      <a:cubicBezTo>
                        <a:pt x="54" y="9"/>
                        <a:pt x="54" y="9"/>
                        <a:pt x="54" y="9"/>
                      </a:cubicBezTo>
                      <a:cubicBezTo>
                        <a:pt x="55" y="10"/>
                        <a:pt x="55" y="10"/>
                        <a:pt x="55" y="10"/>
                      </a:cubicBezTo>
                      <a:cubicBezTo>
                        <a:pt x="55" y="10"/>
                        <a:pt x="55" y="10"/>
                        <a:pt x="55" y="10"/>
                      </a:cubicBezTo>
                      <a:cubicBezTo>
                        <a:pt x="55" y="10"/>
                        <a:pt x="55" y="10"/>
                        <a:pt x="55" y="10"/>
                      </a:cubicBezTo>
                      <a:cubicBezTo>
                        <a:pt x="54" y="10"/>
                        <a:pt x="54" y="10"/>
                        <a:pt x="54" y="10"/>
                      </a:cubicBezTo>
                      <a:cubicBezTo>
                        <a:pt x="54" y="11"/>
                        <a:pt x="54" y="11"/>
                        <a:pt x="54" y="11"/>
                      </a:cubicBezTo>
                      <a:cubicBezTo>
                        <a:pt x="54" y="11"/>
                        <a:pt x="54" y="11"/>
                        <a:pt x="54" y="11"/>
                      </a:cubicBezTo>
                      <a:cubicBezTo>
                        <a:pt x="54" y="12"/>
                        <a:pt x="54" y="12"/>
                        <a:pt x="54" y="12"/>
                      </a:cubicBezTo>
                      <a:cubicBezTo>
                        <a:pt x="55" y="13"/>
                        <a:pt x="55" y="13"/>
                        <a:pt x="55" y="13"/>
                      </a:cubicBezTo>
                      <a:cubicBezTo>
                        <a:pt x="55" y="13"/>
                        <a:pt x="56" y="14"/>
                        <a:pt x="56" y="14"/>
                      </a:cubicBezTo>
                      <a:cubicBezTo>
                        <a:pt x="57" y="14"/>
                        <a:pt x="57" y="14"/>
                        <a:pt x="57" y="14"/>
                      </a:cubicBezTo>
                      <a:cubicBezTo>
                        <a:pt x="57" y="14"/>
                        <a:pt x="57" y="14"/>
                        <a:pt x="57" y="14"/>
                      </a:cubicBezTo>
                      <a:cubicBezTo>
                        <a:pt x="57" y="13"/>
                        <a:pt x="57" y="13"/>
                        <a:pt x="57" y="13"/>
                      </a:cubicBezTo>
                      <a:cubicBezTo>
                        <a:pt x="58" y="13"/>
                        <a:pt x="58" y="13"/>
                        <a:pt x="58" y="13"/>
                      </a:cubicBezTo>
                      <a:cubicBezTo>
                        <a:pt x="59" y="13"/>
                        <a:pt x="59" y="13"/>
                        <a:pt x="59" y="13"/>
                      </a:cubicBezTo>
                      <a:cubicBezTo>
                        <a:pt x="59" y="13"/>
                        <a:pt x="59" y="13"/>
                        <a:pt x="59" y="13"/>
                      </a:cubicBezTo>
                      <a:cubicBezTo>
                        <a:pt x="60" y="13"/>
                        <a:pt x="60" y="13"/>
                        <a:pt x="60" y="13"/>
                      </a:cubicBezTo>
                      <a:cubicBezTo>
                        <a:pt x="61" y="13"/>
                        <a:pt x="61" y="13"/>
                        <a:pt x="61" y="13"/>
                      </a:cubicBezTo>
                      <a:cubicBezTo>
                        <a:pt x="61" y="13"/>
                        <a:pt x="61" y="13"/>
                        <a:pt x="61" y="13"/>
                      </a:cubicBezTo>
                      <a:cubicBezTo>
                        <a:pt x="61" y="13"/>
                        <a:pt x="62" y="13"/>
                        <a:pt x="62" y="14"/>
                      </a:cubicBezTo>
                      <a:cubicBezTo>
                        <a:pt x="62" y="14"/>
                        <a:pt x="62" y="14"/>
                        <a:pt x="62" y="14"/>
                      </a:cubicBezTo>
                      <a:cubicBezTo>
                        <a:pt x="67" y="18"/>
                        <a:pt x="70" y="23"/>
                        <a:pt x="72" y="29"/>
                      </a:cubicBezTo>
                      <a:cubicBezTo>
                        <a:pt x="73" y="32"/>
                        <a:pt x="73" y="36"/>
                        <a:pt x="73" y="39"/>
                      </a:cubicBezTo>
                      <a:cubicBezTo>
                        <a:pt x="73" y="54"/>
                        <a:pt x="63" y="68"/>
                        <a:pt x="48" y="72"/>
                      </a:cubicBezTo>
                      <a:cubicBezTo>
                        <a:pt x="46" y="73"/>
                        <a:pt x="45" y="73"/>
                        <a:pt x="43" y="73"/>
                      </a:cubicBezTo>
                      <a:cubicBezTo>
                        <a:pt x="43" y="73"/>
                        <a:pt x="43" y="73"/>
                        <a:pt x="43" y="73"/>
                      </a:cubicBezTo>
                      <a:cubicBezTo>
                        <a:pt x="43" y="73"/>
                        <a:pt x="43" y="73"/>
                        <a:pt x="43" y="73"/>
                      </a:cubicBezTo>
                      <a:cubicBezTo>
                        <a:pt x="43" y="72"/>
                        <a:pt x="43" y="72"/>
                        <a:pt x="43" y="72"/>
                      </a:cubicBezTo>
                      <a:cubicBezTo>
                        <a:pt x="44" y="72"/>
                        <a:pt x="44" y="72"/>
                        <a:pt x="44" y="72"/>
                      </a:cubicBezTo>
                      <a:cubicBezTo>
                        <a:pt x="44" y="71"/>
                        <a:pt x="44" y="71"/>
                        <a:pt x="44" y="71"/>
                      </a:cubicBezTo>
                      <a:cubicBezTo>
                        <a:pt x="43" y="71"/>
                        <a:pt x="43" y="71"/>
                        <a:pt x="43" y="71"/>
                      </a:cubicBezTo>
                      <a:cubicBezTo>
                        <a:pt x="43" y="70"/>
                        <a:pt x="43" y="70"/>
                        <a:pt x="43" y="70"/>
                      </a:cubicBezTo>
                      <a:cubicBezTo>
                        <a:pt x="43" y="70"/>
                        <a:pt x="43" y="70"/>
                        <a:pt x="43" y="70"/>
                      </a:cubicBezTo>
                      <a:cubicBezTo>
                        <a:pt x="44" y="70"/>
                        <a:pt x="44" y="70"/>
                        <a:pt x="44" y="70"/>
                      </a:cubicBezTo>
                      <a:cubicBezTo>
                        <a:pt x="44" y="69"/>
                        <a:pt x="44" y="69"/>
                        <a:pt x="44" y="69"/>
                      </a:cubicBezTo>
                      <a:cubicBezTo>
                        <a:pt x="43" y="69"/>
                        <a:pt x="43" y="69"/>
                        <a:pt x="43" y="69"/>
                      </a:cubicBezTo>
                      <a:cubicBezTo>
                        <a:pt x="44" y="69"/>
                        <a:pt x="44" y="69"/>
                        <a:pt x="44" y="69"/>
                      </a:cubicBezTo>
                      <a:cubicBezTo>
                        <a:pt x="44" y="69"/>
                        <a:pt x="44" y="69"/>
                        <a:pt x="44" y="69"/>
                      </a:cubicBezTo>
                      <a:cubicBezTo>
                        <a:pt x="44" y="68"/>
                        <a:pt x="44" y="68"/>
                        <a:pt x="44" y="68"/>
                      </a:cubicBezTo>
                      <a:cubicBezTo>
                        <a:pt x="45" y="67"/>
                        <a:pt x="45" y="67"/>
                        <a:pt x="45" y="67"/>
                      </a:cubicBezTo>
                      <a:cubicBezTo>
                        <a:pt x="45" y="67"/>
                        <a:pt x="45" y="67"/>
                        <a:pt x="46" y="67"/>
                      </a:cubicBezTo>
                      <a:cubicBezTo>
                        <a:pt x="46" y="67"/>
                        <a:pt x="46" y="67"/>
                        <a:pt x="46" y="67"/>
                      </a:cubicBezTo>
                      <a:cubicBezTo>
                        <a:pt x="47" y="67"/>
                        <a:pt x="47" y="67"/>
                        <a:pt x="47" y="67"/>
                      </a:cubicBezTo>
                      <a:cubicBezTo>
                        <a:pt x="47" y="66"/>
                        <a:pt x="47" y="66"/>
                        <a:pt x="47" y="66"/>
                      </a:cubicBezTo>
                      <a:cubicBezTo>
                        <a:pt x="47" y="66"/>
                        <a:pt x="46" y="65"/>
                        <a:pt x="46" y="65"/>
                      </a:cubicBezTo>
                      <a:cubicBezTo>
                        <a:pt x="46" y="65"/>
                        <a:pt x="46" y="65"/>
                        <a:pt x="46" y="65"/>
                      </a:cubicBezTo>
                      <a:cubicBezTo>
                        <a:pt x="47" y="65"/>
                        <a:pt x="47" y="65"/>
                        <a:pt x="47" y="65"/>
                      </a:cubicBezTo>
                      <a:cubicBezTo>
                        <a:pt x="48" y="65"/>
                        <a:pt x="48" y="65"/>
                        <a:pt x="48" y="65"/>
                      </a:cubicBezTo>
                      <a:cubicBezTo>
                        <a:pt x="48" y="64"/>
                        <a:pt x="48" y="64"/>
                        <a:pt x="48" y="64"/>
                      </a:cubicBezTo>
                      <a:cubicBezTo>
                        <a:pt x="49" y="64"/>
                        <a:pt x="49" y="64"/>
                        <a:pt x="49" y="63"/>
                      </a:cubicBezTo>
                      <a:cubicBezTo>
                        <a:pt x="50" y="63"/>
                        <a:pt x="50" y="63"/>
                        <a:pt x="50" y="63"/>
                      </a:cubicBezTo>
                      <a:cubicBezTo>
                        <a:pt x="50" y="62"/>
                        <a:pt x="50" y="62"/>
                        <a:pt x="50" y="62"/>
                      </a:cubicBezTo>
                      <a:cubicBezTo>
                        <a:pt x="50" y="62"/>
                        <a:pt x="50" y="62"/>
                        <a:pt x="50" y="62"/>
                      </a:cubicBezTo>
                      <a:cubicBezTo>
                        <a:pt x="50" y="61"/>
                        <a:pt x="50" y="61"/>
                        <a:pt x="50" y="61"/>
                      </a:cubicBezTo>
                      <a:cubicBezTo>
                        <a:pt x="51" y="61"/>
                        <a:pt x="51" y="61"/>
                        <a:pt x="51" y="61"/>
                      </a:cubicBezTo>
                      <a:cubicBezTo>
                        <a:pt x="50" y="60"/>
                        <a:pt x="50" y="60"/>
                        <a:pt x="50" y="60"/>
                      </a:cubicBezTo>
                      <a:cubicBezTo>
                        <a:pt x="51" y="59"/>
                        <a:pt x="51" y="59"/>
                        <a:pt x="51" y="59"/>
                      </a:cubicBezTo>
                      <a:cubicBezTo>
                        <a:pt x="51" y="59"/>
                        <a:pt x="51" y="59"/>
                        <a:pt x="52" y="59"/>
                      </a:cubicBezTo>
                      <a:cubicBezTo>
                        <a:pt x="52" y="59"/>
                        <a:pt x="52" y="59"/>
                        <a:pt x="53" y="58"/>
                      </a:cubicBezTo>
                      <a:cubicBezTo>
                        <a:pt x="53" y="58"/>
                        <a:pt x="53" y="58"/>
                        <a:pt x="53" y="58"/>
                      </a:cubicBezTo>
                      <a:cubicBezTo>
                        <a:pt x="54" y="58"/>
                        <a:pt x="54" y="58"/>
                        <a:pt x="54" y="58"/>
                      </a:cubicBezTo>
                      <a:cubicBezTo>
                        <a:pt x="54" y="57"/>
                        <a:pt x="54" y="57"/>
                        <a:pt x="54" y="57"/>
                      </a:cubicBezTo>
                      <a:cubicBezTo>
                        <a:pt x="55" y="57"/>
                        <a:pt x="55" y="57"/>
                        <a:pt x="55" y="57"/>
                      </a:cubicBezTo>
                      <a:cubicBezTo>
                        <a:pt x="55" y="57"/>
                        <a:pt x="55" y="57"/>
                        <a:pt x="55" y="57"/>
                      </a:cubicBezTo>
                      <a:cubicBezTo>
                        <a:pt x="55" y="56"/>
                        <a:pt x="55" y="56"/>
                        <a:pt x="55" y="56"/>
                      </a:cubicBezTo>
                      <a:cubicBezTo>
                        <a:pt x="55" y="56"/>
                        <a:pt x="55" y="56"/>
                        <a:pt x="55" y="56"/>
                      </a:cubicBezTo>
                      <a:cubicBezTo>
                        <a:pt x="55" y="55"/>
                        <a:pt x="55" y="55"/>
                        <a:pt x="55" y="55"/>
                      </a:cubicBezTo>
                      <a:cubicBezTo>
                        <a:pt x="55" y="55"/>
                        <a:pt x="55" y="55"/>
                        <a:pt x="55" y="55"/>
                      </a:cubicBezTo>
                      <a:cubicBezTo>
                        <a:pt x="56" y="55"/>
                        <a:pt x="56" y="55"/>
                        <a:pt x="56" y="55"/>
                      </a:cubicBezTo>
                      <a:cubicBezTo>
                        <a:pt x="56" y="54"/>
                        <a:pt x="56" y="54"/>
                        <a:pt x="56" y="54"/>
                      </a:cubicBezTo>
                      <a:cubicBezTo>
                        <a:pt x="56" y="53"/>
                        <a:pt x="56" y="53"/>
                        <a:pt x="56" y="53"/>
                      </a:cubicBezTo>
                      <a:cubicBezTo>
                        <a:pt x="57" y="52"/>
                        <a:pt x="57" y="52"/>
                        <a:pt x="57" y="52"/>
                      </a:cubicBezTo>
                      <a:cubicBezTo>
                        <a:pt x="57" y="51"/>
                        <a:pt x="57" y="51"/>
                        <a:pt x="57" y="51"/>
                      </a:cubicBezTo>
                      <a:cubicBezTo>
                        <a:pt x="58" y="51"/>
                        <a:pt x="58" y="51"/>
                        <a:pt x="58" y="51"/>
                      </a:cubicBezTo>
                      <a:cubicBezTo>
                        <a:pt x="58" y="50"/>
                        <a:pt x="58" y="50"/>
                        <a:pt x="58" y="50"/>
                      </a:cubicBezTo>
                      <a:cubicBezTo>
                        <a:pt x="58" y="50"/>
                        <a:pt x="58" y="50"/>
                        <a:pt x="58" y="50"/>
                      </a:cubicBezTo>
                      <a:cubicBezTo>
                        <a:pt x="58" y="50"/>
                        <a:pt x="58" y="50"/>
                        <a:pt x="58" y="50"/>
                      </a:cubicBezTo>
                      <a:cubicBezTo>
                        <a:pt x="58" y="49"/>
                        <a:pt x="58" y="49"/>
                        <a:pt x="59" y="49"/>
                      </a:cubicBezTo>
                      <a:cubicBezTo>
                        <a:pt x="59" y="49"/>
                        <a:pt x="59" y="49"/>
                        <a:pt x="59" y="49"/>
                      </a:cubicBezTo>
                      <a:cubicBezTo>
                        <a:pt x="58" y="48"/>
                        <a:pt x="58" y="48"/>
                        <a:pt x="58" y="48"/>
                      </a:cubicBezTo>
                      <a:cubicBezTo>
                        <a:pt x="58" y="48"/>
                        <a:pt x="57" y="48"/>
                        <a:pt x="57" y="48"/>
                      </a:cubicBezTo>
                      <a:cubicBezTo>
                        <a:pt x="56" y="48"/>
                        <a:pt x="56" y="47"/>
                        <a:pt x="56" y="47"/>
                      </a:cubicBezTo>
                      <a:cubicBezTo>
                        <a:pt x="55" y="47"/>
                        <a:pt x="55" y="47"/>
                        <a:pt x="55" y="47"/>
                      </a:cubicBezTo>
                      <a:cubicBezTo>
                        <a:pt x="54" y="47"/>
                        <a:pt x="54" y="47"/>
                        <a:pt x="54" y="47"/>
                      </a:cubicBezTo>
                      <a:cubicBezTo>
                        <a:pt x="54" y="47"/>
                        <a:pt x="54" y="47"/>
                        <a:pt x="53" y="47"/>
                      </a:cubicBezTo>
                      <a:cubicBezTo>
                        <a:pt x="53" y="46"/>
                        <a:pt x="53" y="46"/>
                        <a:pt x="53" y="46"/>
                      </a:cubicBezTo>
                      <a:cubicBezTo>
                        <a:pt x="52" y="46"/>
                        <a:pt x="52" y="46"/>
                        <a:pt x="52" y="46"/>
                      </a:cubicBezTo>
                      <a:cubicBezTo>
                        <a:pt x="51" y="46"/>
                        <a:pt x="51" y="46"/>
                        <a:pt x="51" y="46"/>
                      </a:cubicBezTo>
                      <a:cubicBezTo>
                        <a:pt x="51" y="46"/>
                        <a:pt x="51" y="46"/>
                        <a:pt x="50" y="46"/>
                      </a:cubicBezTo>
                      <a:cubicBezTo>
                        <a:pt x="50" y="45"/>
                        <a:pt x="50" y="45"/>
                        <a:pt x="50" y="45"/>
                      </a:cubicBezTo>
                      <a:cubicBezTo>
                        <a:pt x="49" y="45"/>
                        <a:pt x="49" y="45"/>
                        <a:pt x="49" y="45"/>
                      </a:cubicBezTo>
                      <a:cubicBezTo>
                        <a:pt x="49" y="44"/>
                        <a:pt x="49" y="44"/>
                        <a:pt x="49" y="44"/>
                      </a:cubicBezTo>
                      <a:cubicBezTo>
                        <a:pt x="49" y="43"/>
                        <a:pt x="49" y="43"/>
                        <a:pt x="49" y="43"/>
                      </a:cubicBezTo>
                      <a:cubicBezTo>
                        <a:pt x="48" y="43"/>
                        <a:pt x="48" y="43"/>
                        <a:pt x="48" y="43"/>
                      </a:cubicBezTo>
                      <a:cubicBezTo>
                        <a:pt x="48" y="42"/>
                        <a:pt x="48" y="42"/>
                        <a:pt x="47" y="42"/>
                      </a:cubicBezTo>
                      <a:cubicBezTo>
                        <a:pt x="47" y="42"/>
                        <a:pt x="47" y="42"/>
                        <a:pt x="47" y="42"/>
                      </a:cubicBezTo>
                      <a:cubicBezTo>
                        <a:pt x="46" y="42"/>
                        <a:pt x="46" y="42"/>
                        <a:pt x="45" y="42"/>
                      </a:cubicBezTo>
                      <a:cubicBezTo>
                        <a:pt x="45" y="42"/>
                        <a:pt x="45" y="42"/>
                        <a:pt x="45" y="42"/>
                      </a:cubicBezTo>
                      <a:cubicBezTo>
                        <a:pt x="45" y="41"/>
                        <a:pt x="45" y="41"/>
                        <a:pt x="44" y="41"/>
                      </a:cubicBezTo>
                      <a:cubicBezTo>
                        <a:pt x="44" y="41"/>
                        <a:pt x="44" y="41"/>
                        <a:pt x="44" y="41"/>
                      </a:cubicBezTo>
                      <a:cubicBezTo>
                        <a:pt x="43" y="40"/>
                        <a:pt x="43" y="40"/>
                        <a:pt x="43" y="40"/>
                      </a:cubicBezTo>
                      <a:cubicBezTo>
                        <a:pt x="43" y="40"/>
                        <a:pt x="43" y="40"/>
                        <a:pt x="43" y="40"/>
                      </a:cubicBezTo>
                      <a:cubicBezTo>
                        <a:pt x="43" y="39"/>
                        <a:pt x="43" y="39"/>
                        <a:pt x="43" y="39"/>
                      </a:cubicBezTo>
                      <a:cubicBezTo>
                        <a:pt x="44" y="39"/>
                        <a:pt x="44" y="39"/>
                        <a:pt x="44" y="39"/>
                      </a:cubicBezTo>
                      <a:cubicBezTo>
                        <a:pt x="43" y="39"/>
                        <a:pt x="43" y="39"/>
                        <a:pt x="43" y="39"/>
                      </a:cubicBezTo>
                      <a:cubicBezTo>
                        <a:pt x="43" y="39"/>
                        <a:pt x="43" y="39"/>
                        <a:pt x="43" y="39"/>
                      </a:cubicBezTo>
                      <a:cubicBezTo>
                        <a:pt x="42" y="39"/>
                        <a:pt x="42" y="39"/>
                        <a:pt x="42" y="39"/>
                      </a:cubicBezTo>
                      <a:cubicBezTo>
                        <a:pt x="42" y="39"/>
                        <a:pt x="42" y="39"/>
                        <a:pt x="41" y="39"/>
                      </a:cubicBezTo>
                      <a:cubicBezTo>
                        <a:pt x="40" y="39"/>
                        <a:pt x="40" y="39"/>
                        <a:pt x="40" y="39"/>
                      </a:cubicBezTo>
                      <a:cubicBezTo>
                        <a:pt x="40" y="39"/>
                        <a:pt x="39" y="39"/>
                        <a:pt x="39" y="39"/>
                      </a:cubicBezTo>
                      <a:cubicBezTo>
                        <a:pt x="38" y="39"/>
                        <a:pt x="38" y="39"/>
                        <a:pt x="38" y="39"/>
                      </a:cubicBezTo>
                      <a:cubicBezTo>
                        <a:pt x="38" y="39"/>
                        <a:pt x="38" y="39"/>
                        <a:pt x="38" y="39"/>
                      </a:cubicBezTo>
                      <a:cubicBezTo>
                        <a:pt x="37" y="39"/>
                        <a:pt x="37" y="39"/>
                        <a:pt x="37" y="39"/>
                      </a:cubicBezTo>
                      <a:cubicBezTo>
                        <a:pt x="36" y="39"/>
                        <a:pt x="36" y="38"/>
                        <a:pt x="36" y="38"/>
                      </a:cubicBezTo>
                      <a:cubicBezTo>
                        <a:pt x="35" y="39"/>
                        <a:pt x="35" y="39"/>
                        <a:pt x="35" y="39"/>
                      </a:cubicBezTo>
                      <a:cubicBezTo>
                        <a:pt x="35" y="39"/>
                        <a:pt x="35" y="39"/>
                        <a:pt x="35" y="39"/>
                      </a:cubicBezTo>
                      <a:cubicBezTo>
                        <a:pt x="34" y="39"/>
                        <a:pt x="34" y="39"/>
                        <a:pt x="34" y="39"/>
                      </a:cubicBezTo>
                      <a:cubicBezTo>
                        <a:pt x="33" y="40"/>
                        <a:pt x="33" y="40"/>
                        <a:pt x="33" y="40"/>
                      </a:cubicBezTo>
                      <a:cubicBezTo>
                        <a:pt x="33" y="40"/>
                        <a:pt x="33" y="40"/>
                        <a:pt x="32" y="40"/>
                      </a:cubicBezTo>
                      <a:cubicBezTo>
                        <a:pt x="32" y="40"/>
                        <a:pt x="32" y="40"/>
                        <a:pt x="32" y="40"/>
                      </a:cubicBezTo>
                      <a:cubicBezTo>
                        <a:pt x="31" y="40"/>
                        <a:pt x="31" y="40"/>
                        <a:pt x="31" y="40"/>
                      </a:cubicBezTo>
                      <a:cubicBezTo>
                        <a:pt x="30" y="40"/>
                        <a:pt x="30" y="40"/>
                        <a:pt x="30" y="40"/>
                      </a:cubicBezTo>
                      <a:cubicBezTo>
                        <a:pt x="30" y="40"/>
                        <a:pt x="30" y="40"/>
                        <a:pt x="30" y="40"/>
                      </a:cubicBezTo>
                      <a:cubicBezTo>
                        <a:pt x="29" y="39"/>
                        <a:pt x="29" y="39"/>
                        <a:pt x="29" y="39"/>
                      </a:cubicBezTo>
                      <a:cubicBezTo>
                        <a:pt x="29" y="39"/>
                        <a:pt x="29" y="39"/>
                        <a:pt x="29" y="39"/>
                      </a:cubicBezTo>
                      <a:cubicBezTo>
                        <a:pt x="29" y="38"/>
                        <a:pt x="29" y="38"/>
                        <a:pt x="29" y="38"/>
                      </a:cubicBezTo>
                      <a:cubicBezTo>
                        <a:pt x="29" y="38"/>
                        <a:pt x="29" y="38"/>
                        <a:pt x="29" y="38"/>
                      </a:cubicBezTo>
                      <a:cubicBezTo>
                        <a:pt x="29" y="37"/>
                        <a:pt x="29" y="37"/>
                        <a:pt x="29" y="37"/>
                      </a:cubicBezTo>
                      <a:cubicBezTo>
                        <a:pt x="29" y="36"/>
                        <a:pt x="29" y="36"/>
                        <a:pt x="29" y="36"/>
                      </a:cubicBezTo>
                      <a:cubicBezTo>
                        <a:pt x="28" y="36"/>
                        <a:pt x="28" y="36"/>
                        <a:pt x="28" y="36"/>
                      </a:cubicBezTo>
                      <a:cubicBezTo>
                        <a:pt x="27" y="36"/>
                        <a:pt x="27" y="36"/>
                        <a:pt x="26" y="36"/>
                      </a:cubicBezTo>
                      <a:cubicBezTo>
                        <a:pt x="26" y="36"/>
                        <a:pt x="26" y="36"/>
                        <a:pt x="26" y="36"/>
                      </a:cubicBezTo>
                      <a:cubicBezTo>
                        <a:pt x="26" y="36"/>
                        <a:pt x="26" y="36"/>
                        <a:pt x="27" y="35"/>
                      </a:cubicBezTo>
                      <a:cubicBezTo>
                        <a:pt x="27" y="34"/>
                        <a:pt x="27" y="34"/>
                        <a:pt x="27" y="34"/>
                      </a:cubicBezTo>
                      <a:cubicBezTo>
                        <a:pt x="27" y="33"/>
                        <a:pt x="27" y="33"/>
                        <a:pt x="27" y="33"/>
                      </a:cubicBezTo>
                      <a:cubicBezTo>
                        <a:pt x="27" y="33"/>
                        <a:pt x="27" y="33"/>
                        <a:pt x="27" y="33"/>
                      </a:cubicBezTo>
                      <a:cubicBezTo>
                        <a:pt x="26" y="33"/>
                        <a:pt x="26" y="33"/>
                        <a:pt x="26" y="33"/>
                      </a:cubicBezTo>
                      <a:cubicBezTo>
                        <a:pt x="26" y="33"/>
                        <a:pt x="26" y="33"/>
                        <a:pt x="26" y="33"/>
                      </a:cubicBezTo>
                      <a:cubicBezTo>
                        <a:pt x="25" y="34"/>
                        <a:pt x="25" y="34"/>
                        <a:pt x="25" y="34"/>
                      </a:cubicBezTo>
                      <a:cubicBezTo>
                        <a:pt x="25" y="34"/>
                        <a:pt x="25" y="34"/>
                        <a:pt x="25" y="34"/>
                      </a:cubicBezTo>
                      <a:cubicBezTo>
                        <a:pt x="24" y="34"/>
                        <a:pt x="24" y="34"/>
                        <a:pt x="24" y="34"/>
                      </a:cubicBezTo>
                      <a:cubicBezTo>
                        <a:pt x="23" y="34"/>
                        <a:pt x="23" y="34"/>
                        <a:pt x="23" y="34"/>
                      </a:cubicBezTo>
                      <a:cubicBezTo>
                        <a:pt x="22" y="34"/>
                        <a:pt x="22" y="34"/>
                        <a:pt x="22" y="34"/>
                      </a:cubicBezTo>
                      <a:cubicBezTo>
                        <a:pt x="22" y="34"/>
                        <a:pt x="22" y="34"/>
                        <a:pt x="22" y="34"/>
                      </a:cubicBezTo>
                      <a:cubicBezTo>
                        <a:pt x="22" y="33"/>
                        <a:pt x="22" y="33"/>
                        <a:pt x="22" y="33"/>
                      </a:cubicBezTo>
                      <a:cubicBezTo>
                        <a:pt x="21" y="32"/>
                        <a:pt x="21" y="32"/>
                        <a:pt x="21" y="32"/>
                      </a:cubicBezTo>
                      <a:cubicBezTo>
                        <a:pt x="22" y="32"/>
                        <a:pt x="22" y="32"/>
                        <a:pt x="22" y="31"/>
                      </a:cubicBezTo>
                      <a:cubicBezTo>
                        <a:pt x="22" y="30"/>
                        <a:pt x="22" y="30"/>
                        <a:pt x="22" y="30"/>
                      </a:cubicBezTo>
                      <a:cubicBezTo>
                        <a:pt x="22" y="30"/>
                        <a:pt x="23" y="30"/>
                        <a:pt x="23" y="29"/>
                      </a:cubicBezTo>
                      <a:cubicBezTo>
                        <a:pt x="23" y="29"/>
                        <a:pt x="24" y="29"/>
                        <a:pt x="24" y="29"/>
                      </a:cubicBezTo>
                      <a:cubicBezTo>
                        <a:pt x="25" y="29"/>
                        <a:pt x="25" y="29"/>
                        <a:pt x="25" y="28"/>
                      </a:cubicBezTo>
                      <a:cubicBezTo>
                        <a:pt x="26" y="28"/>
                        <a:pt x="26" y="28"/>
                        <a:pt x="26" y="28"/>
                      </a:cubicBezTo>
                      <a:cubicBezTo>
                        <a:pt x="27" y="29"/>
                        <a:pt x="27" y="29"/>
                        <a:pt x="27" y="29"/>
                      </a:cubicBezTo>
                      <a:cubicBezTo>
                        <a:pt x="27" y="28"/>
                        <a:pt x="27" y="28"/>
                        <a:pt x="27" y="28"/>
                      </a:cubicBezTo>
                      <a:cubicBezTo>
                        <a:pt x="28" y="28"/>
                        <a:pt x="28" y="28"/>
                        <a:pt x="28" y="28"/>
                      </a:cubicBezTo>
                      <a:cubicBezTo>
                        <a:pt x="28" y="28"/>
                        <a:pt x="28" y="28"/>
                        <a:pt x="28" y="28"/>
                      </a:cubicBezTo>
                      <a:cubicBezTo>
                        <a:pt x="29" y="28"/>
                        <a:pt x="29" y="28"/>
                        <a:pt x="29" y="28"/>
                      </a:cubicBezTo>
                      <a:cubicBezTo>
                        <a:pt x="30" y="28"/>
                        <a:pt x="30" y="28"/>
                        <a:pt x="30" y="28"/>
                      </a:cubicBezTo>
                      <a:cubicBezTo>
                        <a:pt x="30" y="28"/>
                        <a:pt x="30" y="28"/>
                        <a:pt x="31" y="28"/>
                      </a:cubicBezTo>
                      <a:cubicBezTo>
                        <a:pt x="31" y="29"/>
                        <a:pt x="31" y="29"/>
                        <a:pt x="31" y="29"/>
                      </a:cubicBezTo>
                      <a:cubicBezTo>
                        <a:pt x="31" y="29"/>
                        <a:pt x="31" y="29"/>
                        <a:pt x="31" y="29"/>
                      </a:cubicBezTo>
                      <a:cubicBezTo>
                        <a:pt x="31" y="30"/>
                        <a:pt x="31" y="30"/>
                        <a:pt x="31" y="30"/>
                      </a:cubicBezTo>
                      <a:cubicBezTo>
                        <a:pt x="31" y="31"/>
                        <a:pt x="31" y="31"/>
                        <a:pt x="31" y="31"/>
                      </a:cubicBezTo>
                      <a:cubicBezTo>
                        <a:pt x="32" y="31"/>
                        <a:pt x="32" y="31"/>
                        <a:pt x="32" y="31"/>
                      </a:cubicBezTo>
                      <a:cubicBezTo>
                        <a:pt x="32" y="31"/>
                        <a:pt x="32" y="31"/>
                        <a:pt x="32" y="31"/>
                      </a:cubicBezTo>
                      <a:cubicBezTo>
                        <a:pt x="33" y="31"/>
                        <a:pt x="33" y="31"/>
                        <a:pt x="33" y="31"/>
                      </a:cubicBezTo>
                      <a:cubicBezTo>
                        <a:pt x="33" y="31"/>
                        <a:pt x="33" y="31"/>
                        <a:pt x="33" y="31"/>
                      </a:cubicBezTo>
                      <a:cubicBezTo>
                        <a:pt x="33" y="31"/>
                        <a:pt x="33" y="31"/>
                        <a:pt x="33" y="31"/>
                      </a:cubicBezTo>
                      <a:cubicBezTo>
                        <a:pt x="33" y="31"/>
                        <a:pt x="33" y="31"/>
                        <a:pt x="33" y="31"/>
                      </a:cubicBezTo>
                      <a:cubicBezTo>
                        <a:pt x="34" y="31"/>
                        <a:pt x="34" y="31"/>
                        <a:pt x="34" y="31"/>
                      </a:cubicBezTo>
                      <a:cubicBezTo>
                        <a:pt x="34" y="30"/>
                        <a:pt x="34" y="30"/>
                        <a:pt x="34" y="30"/>
                      </a:cubicBezTo>
                      <a:cubicBezTo>
                        <a:pt x="35" y="30"/>
                        <a:pt x="35" y="30"/>
                        <a:pt x="35" y="30"/>
                      </a:cubicBezTo>
                      <a:cubicBezTo>
                        <a:pt x="35" y="29"/>
                        <a:pt x="35" y="29"/>
                        <a:pt x="35" y="29"/>
                      </a:cubicBezTo>
                      <a:cubicBezTo>
                        <a:pt x="34" y="29"/>
                        <a:pt x="34" y="29"/>
                        <a:pt x="34" y="29"/>
                      </a:cubicBezTo>
                      <a:cubicBezTo>
                        <a:pt x="33" y="29"/>
                        <a:pt x="33" y="29"/>
                        <a:pt x="33" y="29"/>
                      </a:cubicBezTo>
                      <a:cubicBezTo>
                        <a:pt x="33" y="30"/>
                        <a:pt x="33" y="30"/>
                        <a:pt x="33" y="30"/>
                      </a:cubicBezTo>
                      <a:cubicBezTo>
                        <a:pt x="32" y="29"/>
                        <a:pt x="32" y="29"/>
                        <a:pt x="32" y="29"/>
                      </a:cubicBezTo>
                      <a:cubicBezTo>
                        <a:pt x="32" y="29"/>
                        <a:pt x="32" y="29"/>
                        <a:pt x="32" y="28"/>
                      </a:cubicBezTo>
                      <a:cubicBezTo>
                        <a:pt x="32" y="28"/>
                        <a:pt x="32" y="28"/>
                        <a:pt x="32" y="28"/>
                      </a:cubicBezTo>
                      <a:cubicBezTo>
                        <a:pt x="32" y="28"/>
                        <a:pt x="32" y="28"/>
                        <a:pt x="32" y="28"/>
                      </a:cubicBezTo>
                      <a:cubicBezTo>
                        <a:pt x="33" y="27"/>
                        <a:pt x="33" y="27"/>
                        <a:pt x="33" y="27"/>
                      </a:cubicBezTo>
                      <a:cubicBezTo>
                        <a:pt x="33" y="27"/>
                        <a:pt x="33" y="26"/>
                        <a:pt x="34" y="26"/>
                      </a:cubicBezTo>
                      <a:cubicBezTo>
                        <a:pt x="34" y="26"/>
                        <a:pt x="34" y="26"/>
                        <a:pt x="34" y="26"/>
                      </a:cubicBezTo>
                      <a:cubicBezTo>
                        <a:pt x="35" y="25"/>
                        <a:pt x="35" y="25"/>
                        <a:pt x="35" y="25"/>
                      </a:cubicBezTo>
                      <a:cubicBezTo>
                        <a:pt x="36" y="25"/>
                        <a:pt x="36" y="25"/>
                        <a:pt x="36" y="25"/>
                      </a:cubicBezTo>
                      <a:cubicBezTo>
                        <a:pt x="36" y="25"/>
                        <a:pt x="36" y="25"/>
                        <a:pt x="36" y="25"/>
                      </a:cubicBezTo>
                      <a:cubicBezTo>
                        <a:pt x="36" y="24"/>
                        <a:pt x="36" y="24"/>
                        <a:pt x="36" y="24"/>
                      </a:cubicBezTo>
                      <a:cubicBezTo>
                        <a:pt x="37" y="23"/>
                        <a:pt x="37" y="23"/>
                        <a:pt x="37" y="23"/>
                      </a:cubicBezTo>
                      <a:cubicBezTo>
                        <a:pt x="37" y="23"/>
                        <a:pt x="37" y="23"/>
                        <a:pt x="37" y="23"/>
                      </a:cubicBezTo>
                      <a:cubicBezTo>
                        <a:pt x="37" y="23"/>
                        <a:pt x="37" y="23"/>
                        <a:pt x="37" y="23"/>
                      </a:cubicBezTo>
                      <a:cubicBezTo>
                        <a:pt x="38" y="22"/>
                        <a:pt x="38" y="22"/>
                        <a:pt x="38" y="22"/>
                      </a:cubicBezTo>
                      <a:cubicBezTo>
                        <a:pt x="38" y="22"/>
                        <a:pt x="38" y="22"/>
                        <a:pt x="38" y="22"/>
                      </a:cubicBezTo>
                      <a:cubicBezTo>
                        <a:pt x="39" y="22"/>
                        <a:pt x="39" y="22"/>
                        <a:pt x="39" y="22"/>
                      </a:cubicBezTo>
                      <a:cubicBezTo>
                        <a:pt x="39" y="22"/>
                        <a:pt x="39" y="22"/>
                        <a:pt x="39" y="22"/>
                      </a:cubicBezTo>
                      <a:cubicBezTo>
                        <a:pt x="40" y="21"/>
                        <a:pt x="40" y="21"/>
                        <a:pt x="40" y="21"/>
                      </a:cubicBezTo>
                      <a:cubicBezTo>
                        <a:pt x="40" y="21"/>
                        <a:pt x="40" y="21"/>
                        <a:pt x="41" y="21"/>
                      </a:cubicBezTo>
                      <a:cubicBezTo>
                        <a:pt x="42" y="20"/>
                        <a:pt x="42" y="20"/>
                        <a:pt x="42" y="20"/>
                      </a:cubicBezTo>
                      <a:cubicBezTo>
                        <a:pt x="43" y="20"/>
                        <a:pt x="43" y="20"/>
                        <a:pt x="43" y="20"/>
                      </a:cubicBezTo>
                      <a:cubicBezTo>
                        <a:pt x="44" y="20"/>
                        <a:pt x="44" y="20"/>
                        <a:pt x="44" y="20"/>
                      </a:cubicBezTo>
                      <a:cubicBezTo>
                        <a:pt x="43" y="20"/>
                        <a:pt x="43" y="20"/>
                        <a:pt x="43" y="20"/>
                      </a:cubicBezTo>
                      <a:cubicBezTo>
                        <a:pt x="44" y="20"/>
                        <a:pt x="44" y="20"/>
                        <a:pt x="44" y="20"/>
                      </a:cubicBezTo>
                      <a:cubicBezTo>
                        <a:pt x="45" y="20"/>
                        <a:pt x="45" y="20"/>
                        <a:pt x="45" y="20"/>
                      </a:cubicBezTo>
                      <a:cubicBezTo>
                        <a:pt x="45" y="20"/>
                        <a:pt x="45" y="20"/>
                        <a:pt x="46" y="20"/>
                      </a:cubicBezTo>
                      <a:cubicBezTo>
                        <a:pt x="46" y="20"/>
                        <a:pt x="47" y="20"/>
                        <a:pt x="47" y="19"/>
                      </a:cubicBezTo>
                      <a:cubicBezTo>
                        <a:pt x="47" y="19"/>
                        <a:pt x="47" y="19"/>
                        <a:pt x="47" y="19"/>
                      </a:cubicBezTo>
                      <a:cubicBezTo>
                        <a:pt x="47" y="19"/>
                        <a:pt x="47" y="19"/>
                        <a:pt x="47" y="19"/>
                      </a:cubicBezTo>
                      <a:cubicBezTo>
                        <a:pt x="46" y="19"/>
                        <a:pt x="46" y="19"/>
                        <a:pt x="46" y="19"/>
                      </a:cubicBezTo>
                      <a:cubicBezTo>
                        <a:pt x="45" y="19"/>
                        <a:pt x="45" y="19"/>
                        <a:pt x="45" y="19"/>
                      </a:cubicBezTo>
                      <a:cubicBezTo>
                        <a:pt x="46" y="18"/>
                        <a:pt x="46" y="18"/>
                        <a:pt x="46" y="18"/>
                      </a:cubicBezTo>
                      <a:cubicBezTo>
                        <a:pt x="45" y="17"/>
                        <a:pt x="45" y="17"/>
                        <a:pt x="45" y="17"/>
                      </a:cubicBezTo>
                      <a:cubicBezTo>
                        <a:pt x="45" y="17"/>
                        <a:pt x="45" y="17"/>
                        <a:pt x="45" y="17"/>
                      </a:cubicBezTo>
                      <a:cubicBezTo>
                        <a:pt x="46" y="17"/>
                        <a:pt x="46" y="17"/>
                        <a:pt x="46" y="17"/>
                      </a:cubicBezTo>
                      <a:cubicBezTo>
                        <a:pt x="46" y="17"/>
                        <a:pt x="46" y="17"/>
                        <a:pt x="46" y="17"/>
                      </a:cubicBezTo>
                      <a:cubicBezTo>
                        <a:pt x="47" y="17"/>
                        <a:pt x="47" y="17"/>
                        <a:pt x="47" y="17"/>
                      </a:cubicBezTo>
                      <a:cubicBezTo>
                        <a:pt x="48" y="17"/>
                        <a:pt x="48" y="17"/>
                        <a:pt x="48" y="17"/>
                      </a:cubicBezTo>
                      <a:cubicBezTo>
                        <a:pt x="49" y="17"/>
                        <a:pt x="49" y="17"/>
                        <a:pt x="49" y="17"/>
                      </a:cubicBezTo>
                      <a:cubicBezTo>
                        <a:pt x="49" y="17"/>
                        <a:pt x="49" y="17"/>
                        <a:pt x="49" y="17"/>
                      </a:cubicBezTo>
                      <a:cubicBezTo>
                        <a:pt x="48" y="18"/>
                        <a:pt x="48" y="18"/>
                        <a:pt x="48" y="18"/>
                      </a:cubicBezTo>
                      <a:cubicBezTo>
                        <a:pt x="48" y="18"/>
                        <a:pt x="48" y="18"/>
                        <a:pt x="48" y="18"/>
                      </a:cubicBezTo>
                      <a:cubicBezTo>
                        <a:pt x="49" y="19"/>
                        <a:pt x="49" y="19"/>
                        <a:pt x="49" y="19"/>
                      </a:cubicBezTo>
                      <a:cubicBezTo>
                        <a:pt x="50" y="19"/>
                        <a:pt x="50" y="19"/>
                        <a:pt x="50" y="19"/>
                      </a:cubicBezTo>
                      <a:cubicBezTo>
                        <a:pt x="51" y="19"/>
                        <a:pt x="51" y="19"/>
                        <a:pt x="51" y="19"/>
                      </a:cubicBezTo>
                      <a:cubicBezTo>
                        <a:pt x="51" y="19"/>
                        <a:pt x="51" y="19"/>
                        <a:pt x="51" y="19"/>
                      </a:cubicBezTo>
                      <a:cubicBezTo>
                        <a:pt x="51" y="18"/>
                        <a:pt x="51" y="18"/>
                        <a:pt x="51" y="18"/>
                      </a:cubicBezTo>
                      <a:cubicBezTo>
                        <a:pt x="50" y="18"/>
                        <a:pt x="50" y="18"/>
                        <a:pt x="50" y="18"/>
                      </a:cubicBezTo>
                      <a:cubicBezTo>
                        <a:pt x="50" y="17"/>
                        <a:pt x="50" y="17"/>
                        <a:pt x="50" y="17"/>
                      </a:cubicBezTo>
                      <a:cubicBezTo>
                        <a:pt x="50" y="16"/>
                        <a:pt x="50" y="16"/>
                        <a:pt x="50" y="16"/>
                      </a:cubicBezTo>
                      <a:cubicBezTo>
                        <a:pt x="51" y="16"/>
                        <a:pt x="51" y="16"/>
                        <a:pt x="51" y="16"/>
                      </a:cubicBezTo>
                      <a:cubicBezTo>
                        <a:pt x="51" y="16"/>
                        <a:pt x="51" y="16"/>
                        <a:pt x="51" y="16"/>
                      </a:cubicBezTo>
                      <a:cubicBezTo>
                        <a:pt x="50" y="15"/>
                        <a:pt x="50" y="15"/>
                        <a:pt x="50" y="15"/>
                      </a:cubicBezTo>
                      <a:cubicBezTo>
                        <a:pt x="50" y="15"/>
                        <a:pt x="50" y="15"/>
                        <a:pt x="50" y="15"/>
                      </a:cubicBezTo>
                      <a:cubicBezTo>
                        <a:pt x="49" y="15"/>
                        <a:pt x="49" y="15"/>
                        <a:pt x="49" y="15"/>
                      </a:cubicBezTo>
                      <a:cubicBezTo>
                        <a:pt x="49" y="13"/>
                        <a:pt x="49" y="13"/>
                        <a:pt x="49" y="13"/>
                      </a:cubicBezTo>
                      <a:cubicBezTo>
                        <a:pt x="48" y="13"/>
                        <a:pt x="48" y="13"/>
                        <a:pt x="48" y="13"/>
                      </a:cubicBezTo>
                      <a:cubicBezTo>
                        <a:pt x="48" y="12"/>
                        <a:pt x="48" y="12"/>
                        <a:pt x="48" y="12"/>
                      </a:cubicBezTo>
                      <a:cubicBezTo>
                        <a:pt x="47" y="12"/>
                        <a:pt x="47" y="12"/>
                        <a:pt x="47" y="12"/>
                      </a:cubicBezTo>
                      <a:cubicBezTo>
                        <a:pt x="47" y="13"/>
                        <a:pt x="47" y="13"/>
                        <a:pt x="47" y="13"/>
                      </a:cubicBezTo>
                      <a:cubicBezTo>
                        <a:pt x="47" y="13"/>
                        <a:pt x="47" y="13"/>
                        <a:pt x="47" y="13"/>
                      </a:cubicBezTo>
                      <a:cubicBezTo>
                        <a:pt x="46" y="13"/>
                        <a:pt x="46" y="13"/>
                        <a:pt x="46" y="13"/>
                      </a:cubicBezTo>
                      <a:cubicBezTo>
                        <a:pt x="46" y="12"/>
                        <a:pt x="46" y="12"/>
                        <a:pt x="46" y="12"/>
                      </a:cubicBezTo>
                      <a:cubicBezTo>
                        <a:pt x="46" y="11"/>
                        <a:pt x="46" y="11"/>
                        <a:pt x="46" y="11"/>
                      </a:cubicBezTo>
                      <a:cubicBezTo>
                        <a:pt x="45" y="11"/>
                        <a:pt x="45" y="11"/>
                        <a:pt x="45" y="11"/>
                      </a:cubicBezTo>
                      <a:cubicBezTo>
                        <a:pt x="45" y="11"/>
                        <a:pt x="45" y="11"/>
                        <a:pt x="45" y="11"/>
                      </a:cubicBezTo>
                      <a:cubicBezTo>
                        <a:pt x="44" y="11"/>
                        <a:pt x="44" y="11"/>
                        <a:pt x="44" y="11"/>
                      </a:cubicBezTo>
                      <a:cubicBezTo>
                        <a:pt x="43" y="11"/>
                        <a:pt x="43" y="11"/>
                        <a:pt x="43" y="11"/>
                      </a:cubicBezTo>
                      <a:cubicBezTo>
                        <a:pt x="43" y="11"/>
                        <a:pt x="43" y="11"/>
                        <a:pt x="43" y="11"/>
                      </a:cubicBezTo>
                      <a:cubicBezTo>
                        <a:pt x="43" y="11"/>
                        <a:pt x="43" y="11"/>
                        <a:pt x="43" y="11"/>
                      </a:cubicBezTo>
                      <a:cubicBezTo>
                        <a:pt x="42" y="12"/>
                        <a:pt x="42" y="12"/>
                        <a:pt x="42" y="12"/>
                      </a:cubicBezTo>
                      <a:cubicBezTo>
                        <a:pt x="42" y="12"/>
                        <a:pt x="42" y="12"/>
                        <a:pt x="42" y="12"/>
                      </a:cubicBezTo>
                      <a:cubicBezTo>
                        <a:pt x="42" y="13"/>
                        <a:pt x="42" y="13"/>
                        <a:pt x="42" y="13"/>
                      </a:cubicBezTo>
                      <a:cubicBezTo>
                        <a:pt x="42" y="13"/>
                        <a:pt x="42" y="13"/>
                        <a:pt x="42" y="13"/>
                      </a:cubicBezTo>
                      <a:cubicBezTo>
                        <a:pt x="41" y="14"/>
                        <a:pt x="41" y="14"/>
                        <a:pt x="41" y="14"/>
                      </a:cubicBezTo>
                      <a:cubicBezTo>
                        <a:pt x="40" y="14"/>
                        <a:pt x="40" y="14"/>
                        <a:pt x="40" y="14"/>
                      </a:cubicBezTo>
                      <a:cubicBezTo>
                        <a:pt x="40" y="14"/>
                        <a:pt x="40" y="14"/>
                        <a:pt x="40" y="14"/>
                      </a:cubicBezTo>
                      <a:cubicBezTo>
                        <a:pt x="40" y="15"/>
                        <a:pt x="40" y="15"/>
                        <a:pt x="40" y="15"/>
                      </a:cubicBezTo>
                      <a:cubicBezTo>
                        <a:pt x="39" y="16"/>
                        <a:pt x="39" y="16"/>
                        <a:pt x="39" y="16"/>
                      </a:cubicBezTo>
                      <a:cubicBezTo>
                        <a:pt x="38" y="16"/>
                        <a:pt x="38" y="16"/>
                        <a:pt x="38" y="16"/>
                      </a:cubicBezTo>
                      <a:cubicBezTo>
                        <a:pt x="38" y="15"/>
                        <a:pt x="38" y="15"/>
                        <a:pt x="38" y="15"/>
                      </a:cubicBezTo>
                      <a:cubicBezTo>
                        <a:pt x="38" y="15"/>
                        <a:pt x="38" y="15"/>
                        <a:pt x="38" y="15"/>
                      </a:cubicBezTo>
                      <a:cubicBezTo>
                        <a:pt x="39" y="14"/>
                        <a:pt x="39" y="14"/>
                        <a:pt x="39" y="14"/>
                      </a:cubicBezTo>
                      <a:cubicBezTo>
                        <a:pt x="38" y="14"/>
                        <a:pt x="38" y="14"/>
                        <a:pt x="38" y="14"/>
                      </a:cubicBezTo>
                      <a:cubicBezTo>
                        <a:pt x="38" y="14"/>
                        <a:pt x="38" y="14"/>
                        <a:pt x="38" y="14"/>
                      </a:cubicBezTo>
                      <a:cubicBezTo>
                        <a:pt x="37" y="13"/>
                        <a:pt x="37" y="13"/>
                        <a:pt x="37" y="13"/>
                      </a:cubicBezTo>
                      <a:cubicBezTo>
                        <a:pt x="37" y="13"/>
                        <a:pt x="37" y="13"/>
                        <a:pt x="37" y="13"/>
                      </a:cubicBezTo>
                      <a:cubicBezTo>
                        <a:pt x="36" y="13"/>
                        <a:pt x="36" y="13"/>
                        <a:pt x="36" y="13"/>
                      </a:cubicBezTo>
                      <a:cubicBezTo>
                        <a:pt x="35" y="12"/>
                        <a:pt x="35" y="12"/>
                        <a:pt x="35" y="12"/>
                      </a:cubicBezTo>
                      <a:cubicBezTo>
                        <a:pt x="35" y="12"/>
                        <a:pt x="35" y="12"/>
                        <a:pt x="35" y="12"/>
                      </a:cubicBezTo>
                      <a:cubicBezTo>
                        <a:pt x="35" y="12"/>
                        <a:pt x="35" y="12"/>
                        <a:pt x="35" y="12"/>
                      </a:cubicBezTo>
                      <a:cubicBezTo>
                        <a:pt x="36" y="11"/>
                        <a:pt x="36" y="11"/>
                        <a:pt x="36" y="11"/>
                      </a:cubicBezTo>
                      <a:cubicBezTo>
                        <a:pt x="37" y="11"/>
                        <a:pt x="37" y="11"/>
                        <a:pt x="37" y="11"/>
                      </a:cubicBezTo>
                      <a:cubicBezTo>
                        <a:pt x="37" y="11"/>
                        <a:pt x="37" y="11"/>
                        <a:pt x="38" y="11"/>
                      </a:cubicBezTo>
                      <a:cubicBezTo>
                        <a:pt x="38" y="10"/>
                        <a:pt x="38" y="10"/>
                        <a:pt x="38" y="10"/>
                      </a:cubicBezTo>
                      <a:cubicBezTo>
                        <a:pt x="39" y="10"/>
                        <a:pt x="39" y="10"/>
                        <a:pt x="39" y="10"/>
                      </a:cubicBezTo>
                      <a:cubicBezTo>
                        <a:pt x="40" y="10"/>
                        <a:pt x="40" y="10"/>
                        <a:pt x="40" y="10"/>
                      </a:cubicBezTo>
                      <a:cubicBezTo>
                        <a:pt x="40" y="10"/>
                        <a:pt x="40" y="10"/>
                        <a:pt x="40" y="10"/>
                      </a:cubicBezTo>
                      <a:cubicBezTo>
                        <a:pt x="41" y="10"/>
                        <a:pt x="41" y="10"/>
                        <a:pt x="41" y="10"/>
                      </a:cubicBezTo>
                      <a:cubicBezTo>
                        <a:pt x="42" y="10"/>
                        <a:pt x="42" y="10"/>
                        <a:pt x="42" y="10"/>
                      </a:cubicBezTo>
                      <a:cubicBezTo>
                        <a:pt x="42" y="10"/>
                        <a:pt x="42" y="10"/>
                        <a:pt x="42" y="10"/>
                      </a:cubicBezTo>
                      <a:cubicBezTo>
                        <a:pt x="43" y="10"/>
                        <a:pt x="43" y="10"/>
                        <a:pt x="43" y="10"/>
                      </a:cubicBezTo>
                      <a:cubicBezTo>
                        <a:pt x="43" y="10"/>
                        <a:pt x="43" y="10"/>
                        <a:pt x="43" y="10"/>
                      </a:cubicBezTo>
                      <a:cubicBezTo>
                        <a:pt x="42" y="9"/>
                        <a:pt x="42" y="9"/>
                        <a:pt x="42" y="9"/>
                      </a:cubicBezTo>
                      <a:cubicBezTo>
                        <a:pt x="42" y="9"/>
                        <a:pt x="42" y="9"/>
                        <a:pt x="42" y="9"/>
                      </a:cubicBezTo>
                      <a:cubicBezTo>
                        <a:pt x="43" y="9"/>
                        <a:pt x="43" y="9"/>
                        <a:pt x="43" y="9"/>
                      </a:cubicBezTo>
                      <a:cubicBezTo>
                        <a:pt x="43" y="9"/>
                        <a:pt x="43" y="9"/>
                        <a:pt x="43" y="9"/>
                      </a:cubicBezTo>
                      <a:cubicBezTo>
                        <a:pt x="44" y="9"/>
                        <a:pt x="44" y="9"/>
                        <a:pt x="44" y="9"/>
                      </a:cubicBezTo>
                      <a:cubicBezTo>
                        <a:pt x="44" y="8"/>
                        <a:pt x="44" y="8"/>
                        <a:pt x="44" y="8"/>
                      </a:cubicBezTo>
                      <a:cubicBezTo>
                        <a:pt x="44" y="8"/>
                        <a:pt x="44" y="8"/>
                        <a:pt x="44" y="8"/>
                      </a:cubicBezTo>
                      <a:cubicBezTo>
                        <a:pt x="44" y="8"/>
                        <a:pt x="44" y="8"/>
                        <a:pt x="44" y="8"/>
                      </a:cubicBezTo>
                      <a:cubicBezTo>
                        <a:pt x="45" y="8"/>
                        <a:pt x="45" y="8"/>
                        <a:pt x="45" y="8"/>
                      </a:cubicBezTo>
                      <a:cubicBezTo>
                        <a:pt x="45" y="8"/>
                        <a:pt x="45" y="8"/>
                        <a:pt x="45" y="8"/>
                      </a:cubicBezTo>
                      <a:cubicBezTo>
                        <a:pt x="46" y="8"/>
                        <a:pt x="46" y="8"/>
                        <a:pt x="46" y="8"/>
                      </a:cubicBezTo>
                      <a:cubicBezTo>
                        <a:pt x="47" y="9"/>
                        <a:pt x="47" y="9"/>
                        <a:pt x="47" y="9"/>
                      </a:cubicBezTo>
                      <a:cubicBezTo>
                        <a:pt x="47" y="9"/>
                        <a:pt x="47" y="9"/>
                        <a:pt x="47" y="9"/>
                      </a:cubicBezTo>
                      <a:cubicBezTo>
                        <a:pt x="47" y="9"/>
                        <a:pt x="47" y="9"/>
                        <a:pt x="47" y="9"/>
                      </a:cubicBezTo>
                      <a:cubicBezTo>
                        <a:pt x="46" y="9"/>
                        <a:pt x="46" y="9"/>
                        <a:pt x="46" y="9"/>
                      </a:cubicBezTo>
                      <a:cubicBezTo>
                        <a:pt x="46" y="9"/>
                        <a:pt x="46" y="9"/>
                        <a:pt x="46" y="9"/>
                      </a:cubicBezTo>
                      <a:cubicBezTo>
                        <a:pt x="45" y="9"/>
                        <a:pt x="45" y="9"/>
                        <a:pt x="45" y="9"/>
                      </a:cubicBezTo>
                      <a:cubicBezTo>
                        <a:pt x="44" y="9"/>
                        <a:pt x="44" y="9"/>
                        <a:pt x="44" y="9"/>
                      </a:cubicBezTo>
                      <a:cubicBezTo>
                        <a:pt x="44" y="10"/>
                        <a:pt x="44" y="10"/>
                        <a:pt x="44" y="10"/>
                      </a:cubicBezTo>
                      <a:cubicBezTo>
                        <a:pt x="44" y="10"/>
                        <a:pt x="44" y="10"/>
                        <a:pt x="44" y="10"/>
                      </a:cubicBezTo>
                      <a:cubicBezTo>
                        <a:pt x="45" y="10"/>
                        <a:pt x="45" y="10"/>
                        <a:pt x="45" y="10"/>
                      </a:cubicBezTo>
                      <a:cubicBezTo>
                        <a:pt x="45" y="10"/>
                        <a:pt x="45" y="10"/>
                        <a:pt x="45" y="10"/>
                      </a:cubicBezTo>
                      <a:cubicBezTo>
                        <a:pt x="46" y="10"/>
                        <a:pt x="46" y="10"/>
                        <a:pt x="46" y="10"/>
                      </a:cubicBezTo>
                      <a:cubicBezTo>
                        <a:pt x="46" y="11"/>
                        <a:pt x="46" y="11"/>
                        <a:pt x="46" y="11"/>
                      </a:cubicBezTo>
                      <a:cubicBezTo>
                        <a:pt x="47" y="11"/>
                        <a:pt x="47" y="11"/>
                        <a:pt x="47" y="11"/>
                      </a:cubicBezTo>
                      <a:cubicBezTo>
                        <a:pt x="47" y="11"/>
                        <a:pt x="47" y="11"/>
                        <a:pt x="48" y="12"/>
                      </a:cubicBezTo>
                      <a:cubicBezTo>
                        <a:pt x="48" y="11"/>
                        <a:pt x="48" y="11"/>
                        <a:pt x="48" y="11"/>
                      </a:cubicBezTo>
                      <a:cubicBezTo>
                        <a:pt x="48" y="11"/>
                        <a:pt x="48" y="11"/>
                        <a:pt x="48" y="11"/>
                      </a:cubicBezTo>
                      <a:cubicBezTo>
                        <a:pt x="49" y="11"/>
                        <a:pt x="49" y="11"/>
                        <a:pt x="49" y="11"/>
                      </a:cubicBezTo>
                      <a:cubicBezTo>
                        <a:pt x="49" y="11"/>
                        <a:pt x="49" y="11"/>
                        <a:pt x="49" y="11"/>
                      </a:cubicBezTo>
                      <a:cubicBezTo>
                        <a:pt x="49" y="11"/>
                        <a:pt x="49" y="11"/>
                        <a:pt x="49" y="11"/>
                      </a:cubicBezTo>
                      <a:cubicBezTo>
                        <a:pt x="49" y="10"/>
                        <a:pt x="49" y="10"/>
                        <a:pt x="49" y="10"/>
                      </a:cubicBezTo>
                      <a:cubicBezTo>
                        <a:pt x="49" y="10"/>
                        <a:pt x="49" y="10"/>
                        <a:pt x="49" y="10"/>
                      </a:cubicBezTo>
                      <a:cubicBezTo>
                        <a:pt x="50" y="10"/>
                        <a:pt x="50" y="10"/>
                        <a:pt x="50" y="10"/>
                      </a:cubicBezTo>
                      <a:cubicBezTo>
                        <a:pt x="50" y="10"/>
                        <a:pt x="50" y="10"/>
                        <a:pt x="50" y="10"/>
                      </a:cubicBezTo>
                      <a:cubicBezTo>
                        <a:pt x="50" y="10"/>
                        <a:pt x="50" y="10"/>
                        <a:pt x="50" y="10"/>
                      </a:cubicBezTo>
                      <a:cubicBezTo>
                        <a:pt x="50" y="10"/>
                        <a:pt x="50" y="10"/>
                        <a:pt x="50" y="10"/>
                      </a:cubicBezTo>
                      <a:cubicBezTo>
                        <a:pt x="49" y="9"/>
                        <a:pt x="49" y="9"/>
                        <a:pt x="49" y="9"/>
                      </a:cubicBezTo>
                      <a:cubicBezTo>
                        <a:pt x="49" y="8"/>
                        <a:pt x="49" y="8"/>
                        <a:pt x="49" y="8"/>
                      </a:cubicBezTo>
                      <a:cubicBezTo>
                        <a:pt x="49" y="8"/>
                        <a:pt x="49" y="8"/>
                        <a:pt x="49" y="8"/>
                      </a:cubicBezTo>
                      <a:cubicBezTo>
                        <a:pt x="48" y="8"/>
                        <a:pt x="48" y="8"/>
                        <a:pt x="48" y="8"/>
                      </a:cubicBezTo>
                      <a:cubicBezTo>
                        <a:pt x="48" y="7"/>
                        <a:pt x="48" y="7"/>
                        <a:pt x="48" y="7"/>
                      </a:cubicBezTo>
                      <a:cubicBezTo>
                        <a:pt x="47" y="7"/>
                        <a:pt x="47" y="7"/>
                        <a:pt x="47" y="7"/>
                      </a:cubicBezTo>
                      <a:cubicBezTo>
                        <a:pt x="46" y="7"/>
                        <a:pt x="46" y="7"/>
                        <a:pt x="46" y="7"/>
                      </a:cubicBezTo>
                      <a:cubicBezTo>
                        <a:pt x="46" y="6"/>
                        <a:pt x="46" y="6"/>
                        <a:pt x="46" y="6"/>
                      </a:cubicBezTo>
                      <a:cubicBezTo>
                        <a:pt x="46" y="6"/>
                        <a:pt x="46" y="6"/>
                        <a:pt x="46" y="6"/>
                      </a:cubicBezTo>
                      <a:moveTo>
                        <a:pt x="15" y="13"/>
                      </a:moveTo>
                      <a:cubicBezTo>
                        <a:pt x="18" y="10"/>
                        <a:pt x="23" y="7"/>
                        <a:pt x="28" y="5"/>
                      </a:cubicBezTo>
                      <a:cubicBezTo>
                        <a:pt x="32" y="4"/>
                        <a:pt x="35" y="4"/>
                        <a:pt x="38" y="4"/>
                      </a:cubicBezTo>
                      <a:cubicBezTo>
                        <a:pt x="41" y="4"/>
                        <a:pt x="43" y="4"/>
                        <a:pt x="46" y="5"/>
                      </a:cubicBezTo>
                      <a:cubicBezTo>
                        <a:pt x="46" y="5"/>
                        <a:pt x="46" y="5"/>
                        <a:pt x="46" y="5"/>
                      </a:cubicBezTo>
                      <a:cubicBezTo>
                        <a:pt x="46" y="5"/>
                        <a:pt x="46" y="5"/>
                        <a:pt x="46" y="5"/>
                      </a:cubicBezTo>
                      <a:cubicBezTo>
                        <a:pt x="45" y="5"/>
                        <a:pt x="45" y="5"/>
                        <a:pt x="45" y="5"/>
                      </a:cubicBezTo>
                      <a:cubicBezTo>
                        <a:pt x="45" y="5"/>
                        <a:pt x="45" y="5"/>
                        <a:pt x="45" y="5"/>
                      </a:cubicBezTo>
                      <a:cubicBezTo>
                        <a:pt x="45" y="5"/>
                        <a:pt x="45" y="5"/>
                        <a:pt x="45" y="5"/>
                      </a:cubicBezTo>
                      <a:cubicBezTo>
                        <a:pt x="45" y="5"/>
                        <a:pt x="45" y="5"/>
                        <a:pt x="45" y="5"/>
                      </a:cubicBezTo>
                      <a:cubicBezTo>
                        <a:pt x="45" y="5"/>
                        <a:pt x="45" y="5"/>
                        <a:pt x="45" y="5"/>
                      </a:cubicBezTo>
                      <a:cubicBezTo>
                        <a:pt x="44" y="5"/>
                        <a:pt x="44" y="5"/>
                        <a:pt x="44" y="5"/>
                      </a:cubicBezTo>
                      <a:cubicBezTo>
                        <a:pt x="44" y="5"/>
                        <a:pt x="44" y="5"/>
                        <a:pt x="44" y="5"/>
                      </a:cubicBezTo>
                      <a:cubicBezTo>
                        <a:pt x="43" y="5"/>
                        <a:pt x="43" y="5"/>
                        <a:pt x="43" y="5"/>
                      </a:cubicBezTo>
                      <a:cubicBezTo>
                        <a:pt x="43" y="5"/>
                        <a:pt x="43" y="5"/>
                        <a:pt x="43" y="5"/>
                      </a:cubicBezTo>
                      <a:cubicBezTo>
                        <a:pt x="43" y="5"/>
                        <a:pt x="43" y="5"/>
                        <a:pt x="43" y="5"/>
                      </a:cubicBezTo>
                      <a:cubicBezTo>
                        <a:pt x="43" y="6"/>
                        <a:pt x="43" y="6"/>
                        <a:pt x="43" y="6"/>
                      </a:cubicBezTo>
                      <a:cubicBezTo>
                        <a:pt x="43" y="6"/>
                        <a:pt x="43" y="6"/>
                        <a:pt x="43" y="6"/>
                      </a:cubicBezTo>
                      <a:cubicBezTo>
                        <a:pt x="43" y="6"/>
                        <a:pt x="43" y="6"/>
                        <a:pt x="43" y="6"/>
                      </a:cubicBezTo>
                      <a:cubicBezTo>
                        <a:pt x="43" y="6"/>
                        <a:pt x="43" y="6"/>
                        <a:pt x="43" y="6"/>
                      </a:cubicBezTo>
                      <a:cubicBezTo>
                        <a:pt x="43" y="6"/>
                        <a:pt x="43" y="6"/>
                        <a:pt x="43" y="6"/>
                      </a:cubicBezTo>
                      <a:cubicBezTo>
                        <a:pt x="42" y="6"/>
                        <a:pt x="42" y="6"/>
                        <a:pt x="42" y="6"/>
                      </a:cubicBezTo>
                      <a:cubicBezTo>
                        <a:pt x="42" y="5"/>
                        <a:pt x="42" y="5"/>
                        <a:pt x="42" y="5"/>
                      </a:cubicBezTo>
                      <a:cubicBezTo>
                        <a:pt x="42" y="5"/>
                        <a:pt x="42" y="5"/>
                        <a:pt x="42" y="5"/>
                      </a:cubicBezTo>
                      <a:cubicBezTo>
                        <a:pt x="41" y="6"/>
                        <a:pt x="41" y="6"/>
                        <a:pt x="41" y="6"/>
                      </a:cubicBezTo>
                      <a:cubicBezTo>
                        <a:pt x="41" y="6"/>
                        <a:pt x="41" y="6"/>
                        <a:pt x="41" y="6"/>
                      </a:cubicBezTo>
                      <a:cubicBezTo>
                        <a:pt x="40" y="6"/>
                        <a:pt x="40" y="6"/>
                        <a:pt x="40" y="6"/>
                      </a:cubicBezTo>
                      <a:cubicBezTo>
                        <a:pt x="40" y="6"/>
                        <a:pt x="40" y="6"/>
                        <a:pt x="40" y="6"/>
                      </a:cubicBezTo>
                      <a:cubicBezTo>
                        <a:pt x="39" y="6"/>
                        <a:pt x="39" y="6"/>
                        <a:pt x="39" y="6"/>
                      </a:cubicBezTo>
                      <a:cubicBezTo>
                        <a:pt x="39" y="6"/>
                        <a:pt x="39" y="6"/>
                        <a:pt x="39" y="6"/>
                      </a:cubicBezTo>
                      <a:cubicBezTo>
                        <a:pt x="38" y="6"/>
                        <a:pt x="38" y="6"/>
                        <a:pt x="38" y="6"/>
                      </a:cubicBezTo>
                      <a:cubicBezTo>
                        <a:pt x="38" y="6"/>
                        <a:pt x="38" y="6"/>
                        <a:pt x="38" y="6"/>
                      </a:cubicBezTo>
                      <a:cubicBezTo>
                        <a:pt x="38" y="7"/>
                        <a:pt x="38" y="7"/>
                        <a:pt x="38" y="7"/>
                      </a:cubicBezTo>
                      <a:cubicBezTo>
                        <a:pt x="39" y="7"/>
                        <a:pt x="39" y="7"/>
                        <a:pt x="39" y="7"/>
                      </a:cubicBezTo>
                      <a:cubicBezTo>
                        <a:pt x="39" y="7"/>
                        <a:pt x="39" y="7"/>
                        <a:pt x="39" y="7"/>
                      </a:cubicBezTo>
                      <a:cubicBezTo>
                        <a:pt x="39" y="7"/>
                        <a:pt x="39" y="7"/>
                        <a:pt x="39" y="7"/>
                      </a:cubicBezTo>
                      <a:cubicBezTo>
                        <a:pt x="38" y="7"/>
                        <a:pt x="38" y="7"/>
                        <a:pt x="38" y="7"/>
                      </a:cubicBezTo>
                      <a:cubicBezTo>
                        <a:pt x="38" y="7"/>
                        <a:pt x="38" y="7"/>
                        <a:pt x="38" y="7"/>
                      </a:cubicBezTo>
                      <a:cubicBezTo>
                        <a:pt x="37" y="7"/>
                        <a:pt x="37" y="7"/>
                        <a:pt x="37" y="7"/>
                      </a:cubicBezTo>
                      <a:cubicBezTo>
                        <a:pt x="37" y="8"/>
                        <a:pt x="37" y="8"/>
                        <a:pt x="37" y="8"/>
                      </a:cubicBezTo>
                      <a:cubicBezTo>
                        <a:pt x="37" y="8"/>
                        <a:pt x="37" y="8"/>
                        <a:pt x="37" y="8"/>
                      </a:cubicBezTo>
                      <a:cubicBezTo>
                        <a:pt x="36" y="8"/>
                        <a:pt x="36" y="8"/>
                        <a:pt x="36" y="8"/>
                      </a:cubicBezTo>
                      <a:cubicBezTo>
                        <a:pt x="36" y="8"/>
                        <a:pt x="36" y="8"/>
                        <a:pt x="36" y="8"/>
                      </a:cubicBezTo>
                      <a:cubicBezTo>
                        <a:pt x="37" y="7"/>
                        <a:pt x="37" y="7"/>
                        <a:pt x="37" y="7"/>
                      </a:cubicBezTo>
                      <a:cubicBezTo>
                        <a:pt x="37" y="7"/>
                        <a:pt x="37" y="7"/>
                        <a:pt x="37" y="7"/>
                      </a:cubicBezTo>
                      <a:cubicBezTo>
                        <a:pt x="37" y="7"/>
                        <a:pt x="37" y="7"/>
                        <a:pt x="37" y="7"/>
                      </a:cubicBezTo>
                      <a:cubicBezTo>
                        <a:pt x="37" y="7"/>
                        <a:pt x="37" y="7"/>
                        <a:pt x="37" y="7"/>
                      </a:cubicBezTo>
                      <a:cubicBezTo>
                        <a:pt x="37" y="7"/>
                        <a:pt x="37" y="7"/>
                        <a:pt x="37" y="7"/>
                      </a:cubicBezTo>
                      <a:cubicBezTo>
                        <a:pt x="37" y="6"/>
                        <a:pt x="37" y="6"/>
                        <a:pt x="37" y="6"/>
                      </a:cubicBezTo>
                      <a:cubicBezTo>
                        <a:pt x="37" y="6"/>
                        <a:pt x="37" y="6"/>
                        <a:pt x="37" y="6"/>
                      </a:cubicBezTo>
                      <a:cubicBezTo>
                        <a:pt x="37" y="6"/>
                        <a:pt x="37" y="6"/>
                        <a:pt x="37" y="6"/>
                      </a:cubicBezTo>
                      <a:cubicBezTo>
                        <a:pt x="36" y="6"/>
                        <a:pt x="36" y="6"/>
                        <a:pt x="36" y="6"/>
                      </a:cubicBezTo>
                      <a:cubicBezTo>
                        <a:pt x="36" y="6"/>
                        <a:pt x="36" y="6"/>
                        <a:pt x="36" y="6"/>
                      </a:cubicBezTo>
                      <a:cubicBezTo>
                        <a:pt x="35" y="6"/>
                        <a:pt x="35" y="6"/>
                        <a:pt x="35" y="6"/>
                      </a:cubicBezTo>
                      <a:cubicBezTo>
                        <a:pt x="35" y="6"/>
                        <a:pt x="35" y="6"/>
                        <a:pt x="35" y="6"/>
                      </a:cubicBezTo>
                      <a:cubicBezTo>
                        <a:pt x="34" y="6"/>
                        <a:pt x="34" y="6"/>
                        <a:pt x="34" y="6"/>
                      </a:cubicBezTo>
                      <a:cubicBezTo>
                        <a:pt x="34" y="6"/>
                        <a:pt x="34" y="6"/>
                        <a:pt x="34" y="6"/>
                      </a:cubicBezTo>
                      <a:cubicBezTo>
                        <a:pt x="33" y="6"/>
                        <a:pt x="33" y="6"/>
                        <a:pt x="33" y="6"/>
                      </a:cubicBezTo>
                      <a:cubicBezTo>
                        <a:pt x="33" y="6"/>
                        <a:pt x="33" y="6"/>
                        <a:pt x="33" y="6"/>
                      </a:cubicBezTo>
                      <a:cubicBezTo>
                        <a:pt x="32" y="6"/>
                        <a:pt x="32" y="6"/>
                        <a:pt x="32" y="6"/>
                      </a:cubicBezTo>
                      <a:cubicBezTo>
                        <a:pt x="32" y="6"/>
                        <a:pt x="31" y="6"/>
                        <a:pt x="31" y="6"/>
                      </a:cubicBezTo>
                      <a:cubicBezTo>
                        <a:pt x="30" y="7"/>
                        <a:pt x="30" y="7"/>
                        <a:pt x="30" y="7"/>
                      </a:cubicBezTo>
                      <a:cubicBezTo>
                        <a:pt x="30" y="7"/>
                        <a:pt x="30" y="7"/>
                        <a:pt x="30" y="7"/>
                      </a:cubicBezTo>
                      <a:cubicBezTo>
                        <a:pt x="30" y="7"/>
                        <a:pt x="30" y="7"/>
                        <a:pt x="30" y="7"/>
                      </a:cubicBezTo>
                      <a:cubicBezTo>
                        <a:pt x="30" y="7"/>
                        <a:pt x="30" y="7"/>
                        <a:pt x="30" y="7"/>
                      </a:cubicBezTo>
                      <a:cubicBezTo>
                        <a:pt x="31" y="7"/>
                        <a:pt x="31" y="7"/>
                        <a:pt x="31" y="7"/>
                      </a:cubicBezTo>
                      <a:cubicBezTo>
                        <a:pt x="31" y="7"/>
                        <a:pt x="31" y="7"/>
                        <a:pt x="31" y="7"/>
                      </a:cubicBezTo>
                      <a:cubicBezTo>
                        <a:pt x="32" y="7"/>
                        <a:pt x="32" y="7"/>
                        <a:pt x="32" y="7"/>
                      </a:cubicBezTo>
                      <a:cubicBezTo>
                        <a:pt x="31" y="8"/>
                        <a:pt x="31" y="8"/>
                        <a:pt x="31" y="8"/>
                      </a:cubicBezTo>
                      <a:cubicBezTo>
                        <a:pt x="31" y="8"/>
                        <a:pt x="31" y="8"/>
                        <a:pt x="31" y="8"/>
                      </a:cubicBezTo>
                      <a:cubicBezTo>
                        <a:pt x="31" y="8"/>
                        <a:pt x="31" y="8"/>
                        <a:pt x="31" y="8"/>
                      </a:cubicBezTo>
                      <a:cubicBezTo>
                        <a:pt x="30" y="8"/>
                        <a:pt x="30" y="8"/>
                        <a:pt x="30" y="8"/>
                      </a:cubicBezTo>
                      <a:cubicBezTo>
                        <a:pt x="30" y="8"/>
                        <a:pt x="30" y="8"/>
                        <a:pt x="30" y="8"/>
                      </a:cubicBezTo>
                      <a:cubicBezTo>
                        <a:pt x="29" y="8"/>
                        <a:pt x="29" y="8"/>
                        <a:pt x="29" y="8"/>
                      </a:cubicBezTo>
                      <a:cubicBezTo>
                        <a:pt x="29" y="8"/>
                        <a:pt x="29" y="8"/>
                        <a:pt x="28" y="8"/>
                      </a:cubicBezTo>
                      <a:cubicBezTo>
                        <a:pt x="28" y="8"/>
                        <a:pt x="28" y="8"/>
                        <a:pt x="28" y="8"/>
                      </a:cubicBezTo>
                      <a:cubicBezTo>
                        <a:pt x="27" y="8"/>
                        <a:pt x="27" y="8"/>
                        <a:pt x="27" y="8"/>
                      </a:cubicBezTo>
                      <a:cubicBezTo>
                        <a:pt x="26" y="9"/>
                        <a:pt x="26" y="9"/>
                        <a:pt x="26" y="9"/>
                      </a:cubicBezTo>
                      <a:cubicBezTo>
                        <a:pt x="25" y="9"/>
                        <a:pt x="25" y="9"/>
                        <a:pt x="25" y="9"/>
                      </a:cubicBezTo>
                      <a:cubicBezTo>
                        <a:pt x="24" y="9"/>
                        <a:pt x="24" y="9"/>
                        <a:pt x="24" y="9"/>
                      </a:cubicBezTo>
                      <a:cubicBezTo>
                        <a:pt x="24" y="9"/>
                        <a:pt x="24" y="9"/>
                        <a:pt x="24" y="9"/>
                      </a:cubicBezTo>
                      <a:cubicBezTo>
                        <a:pt x="23" y="9"/>
                        <a:pt x="23" y="9"/>
                        <a:pt x="23" y="9"/>
                      </a:cubicBezTo>
                      <a:cubicBezTo>
                        <a:pt x="22" y="10"/>
                        <a:pt x="22" y="10"/>
                        <a:pt x="22" y="10"/>
                      </a:cubicBezTo>
                      <a:cubicBezTo>
                        <a:pt x="22" y="10"/>
                        <a:pt x="22" y="10"/>
                        <a:pt x="22" y="10"/>
                      </a:cubicBezTo>
                      <a:cubicBezTo>
                        <a:pt x="21" y="10"/>
                        <a:pt x="21" y="10"/>
                        <a:pt x="21" y="10"/>
                      </a:cubicBezTo>
                      <a:cubicBezTo>
                        <a:pt x="21" y="10"/>
                        <a:pt x="21" y="10"/>
                        <a:pt x="21" y="10"/>
                      </a:cubicBezTo>
                      <a:cubicBezTo>
                        <a:pt x="20" y="10"/>
                        <a:pt x="20" y="10"/>
                        <a:pt x="20" y="10"/>
                      </a:cubicBezTo>
                      <a:cubicBezTo>
                        <a:pt x="20" y="10"/>
                        <a:pt x="19" y="10"/>
                        <a:pt x="19" y="11"/>
                      </a:cubicBezTo>
                      <a:cubicBezTo>
                        <a:pt x="19" y="11"/>
                        <a:pt x="18" y="11"/>
                        <a:pt x="18" y="11"/>
                      </a:cubicBezTo>
                      <a:cubicBezTo>
                        <a:pt x="17" y="11"/>
                        <a:pt x="17" y="11"/>
                        <a:pt x="17" y="11"/>
                      </a:cubicBezTo>
                      <a:cubicBezTo>
                        <a:pt x="17" y="12"/>
                        <a:pt x="17" y="12"/>
                        <a:pt x="17" y="12"/>
                      </a:cubicBezTo>
                      <a:cubicBezTo>
                        <a:pt x="16" y="12"/>
                        <a:pt x="16" y="12"/>
                        <a:pt x="16" y="12"/>
                      </a:cubicBezTo>
                      <a:cubicBezTo>
                        <a:pt x="16" y="12"/>
                        <a:pt x="16" y="12"/>
                        <a:pt x="16" y="12"/>
                      </a:cubicBezTo>
                      <a:cubicBezTo>
                        <a:pt x="15" y="13"/>
                        <a:pt x="15" y="13"/>
                        <a:pt x="15" y="13"/>
                      </a:cubicBezTo>
                      <a:cubicBezTo>
                        <a:pt x="15" y="13"/>
                        <a:pt x="15" y="13"/>
                        <a:pt x="15" y="13"/>
                      </a:cubicBezTo>
                      <a:moveTo>
                        <a:pt x="38" y="0"/>
                      </a:moveTo>
                      <a:cubicBezTo>
                        <a:pt x="35" y="0"/>
                        <a:pt x="31" y="1"/>
                        <a:pt x="27" y="2"/>
                      </a:cubicBezTo>
                      <a:cubicBezTo>
                        <a:pt x="11" y="7"/>
                        <a:pt x="0" y="22"/>
                        <a:pt x="0" y="39"/>
                      </a:cubicBezTo>
                      <a:cubicBezTo>
                        <a:pt x="0" y="42"/>
                        <a:pt x="0" y="46"/>
                        <a:pt x="1" y="49"/>
                      </a:cubicBezTo>
                      <a:cubicBezTo>
                        <a:pt x="6" y="66"/>
                        <a:pt x="21" y="77"/>
                        <a:pt x="38" y="77"/>
                      </a:cubicBezTo>
                      <a:cubicBezTo>
                        <a:pt x="38" y="77"/>
                        <a:pt x="38" y="77"/>
                        <a:pt x="38" y="77"/>
                      </a:cubicBezTo>
                      <a:cubicBezTo>
                        <a:pt x="42" y="77"/>
                        <a:pt x="45" y="77"/>
                        <a:pt x="49" y="76"/>
                      </a:cubicBezTo>
                      <a:cubicBezTo>
                        <a:pt x="59" y="73"/>
                        <a:pt x="67" y="66"/>
                        <a:pt x="72" y="57"/>
                      </a:cubicBezTo>
                      <a:cubicBezTo>
                        <a:pt x="75" y="52"/>
                        <a:pt x="77" y="45"/>
                        <a:pt x="77" y="39"/>
                      </a:cubicBezTo>
                      <a:cubicBezTo>
                        <a:pt x="77" y="35"/>
                        <a:pt x="76" y="32"/>
                        <a:pt x="75" y="28"/>
                      </a:cubicBezTo>
                      <a:cubicBezTo>
                        <a:pt x="70" y="12"/>
                        <a:pt x="55" y="0"/>
                        <a:pt x="38" y="0"/>
                      </a:cubicBezTo>
                    </a:path>
                  </a:pathLst>
                </a:custGeom>
                <a:grpFill/>
                <a:ln w="9525">
                  <a:noFill/>
                  <a:round/>
                </a:ln>
              </p:spPr>
              <p:txBody>
                <a:bodyPr anchor="ctr"/>
                <a:lstStyle/>
                <a:p>
                  <a:pPr algn="ctr"/>
                  <a:endParaRPr/>
                </a:p>
              </p:txBody>
            </p:sp>
          </p:grpSp>
          <p:sp>
            <p:nvSpPr>
              <p:cNvPr id="35" name="ïṥlïďê"/>
              <p:cNvSpPr/>
              <p:nvPr/>
            </p:nvSpPr>
            <p:spPr bwMode="auto">
              <a:xfrm>
                <a:off x="1628036" y="3727732"/>
                <a:ext cx="373132" cy="300912"/>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sp>
            <p:nvSpPr>
              <p:cNvPr id="36" name="íslîḓe"/>
              <p:cNvSpPr/>
              <p:nvPr/>
            </p:nvSpPr>
            <p:spPr>
              <a:xfrm rot="16200000">
                <a:off x="1163384"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7" name="işľîďê"/>
              <p:cNvSpPr/>
              <p:nvPr/>
            </p:nvSpPr>
            <p:spPr>
              <a:xfrm rot="16200000">
                <a:off x="2250973"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8" name="ís1íďè"/>
              <p:cNvSpPr/>
              <p:nvPr/>
            </p:nvSpPr>
            <p:spPr>
              <a:xfrm rot="16200000">
                <a:off x="3334205"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9" name="iśļiḓé"/>
              <p:cNvSpPr/>
              <p:nvPr/>
            </p:nvSpPr>
            <p:spPr>
              <a:xfrm rot="16200000">
                <a:off x="4352500" y="4795109"/>
                <a:ext cx="1261884" cy="332581"/>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40" name="ïŝḷîḑe"/>
              <p:cNvSpPr/>
              <p:nvPr/>
            </p:nvSpPr>
            <p:spPr>
              <a:xfrm rot="16200000">
                <a:off x="5395767" y="4795110"/>
                <a:ext cx="1261884" cy="332580"/>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grpSp>
        <p:sp>
          <p:nvSpPr>
            <p:cNvPr id="7" name="islidè"/>
            <p:cNvSpPr/>
            <p:nvPr/>
          </p:nvSpPr>
          <p:spPr bwMode="auto">
            <a:xfrm>
              <a:off x="669924" y="1961692"/>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ln>
          </p:spPr>
          <p:txBody>
            <a:bodyPr anchor="ctr"/>
            <a:lstStyle/>
            <a:p>
              <a:pPr algn="ctr"/>
              <a:endParaRPr/>
            </a:p>
          </p:txBody>
        </p:sp>
        <p:sp>
          <p:nvSpPr>
            <p:cNvPr id="8" name="iṩ1ïḍé"/>
            <p:cNvSpPr txBox="1"/>
            <p:nvPr/>
          </p:nvSpPr>
          <p:spPr bwMode="auto">
            <a:xfrm>
              <a:off x="1118433" y="1991904"/>
              <a:ext cx="9741287" cy="309958"/>
            </a:xfrm>
            <a:prstGeom prst="rect">
              <a:avLst/>
            </a:prstGeom>
            <a:noFill/>
          </p:spPr>
          <p:txBody>
            <a:bodyPr wrap="none" lIns="90000" tIns="46800" rIns="90000" bIns="46800" anchor="ctr" anchorCtr="0">
              <a:noAutofit/>
            </a:bodyPr>
            <a:lstStyle/>
            <a:p>
              <a:pPr latinLnBrk="0"/>
              <a:r>
                <a:rPr lang="zh-CN" altLang="en-US" sz="2400" b="1" dirty="0">
                  <a:effectLst/>
                </a:rPr>
                <a:t>借款年限</a:t>
              </a:r>
            </a:p>
          </p:txBody>
        </p:sp>
        <p:sp>
          <p:nvSpPr>
            <p:cNvPr id="10" name="ïṡļïḑé"/>
            <p:cNvSpPr/>
            <p:nvPr/>
          </p:nvSpPr>
          <p:spPr bwMode="auto">
            <a:xfrm>
              <a:off x="669924" y="4130844"/>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ln>
          </p:spPr>
          <p:txBody>
            <a:bodyPr anchor="ctr"/>
            <a:lstStyle/>
            <a:p>
              <a:pPr algn="ctr"/>
              <a:endParaRPr/>
            </a:p>
          </p:txBody>
        </p:sp>
      </p:grpSp>
      <p:sp>
        <p:nvSpPr>
          <p:cNvPr id="85" name="iṩ1ïḍé"/>
          <p:cNvSpPr txBox="1"/>
          <p:nvPr/>
        </p:nvSpPr>
        <p:spPr bwMode="auto">
          <a:xfrm>
            <a:off x="1118433" y="3486007"/>
            <a:ext cx="10300440" cy="577947"/>
          </a:xfrm>
          <a:prstGeom prst="rect">
            <a:avLst/>
          </a:prstGeom>
          <a:noFill/>
        </p:spPr>
        <p:txBody>
          <a:bodyPr wrap="square" lIns="90000" tIns="46800" rIns="90000" bIns="46800" anchor="ctr" anchorCtr="0">
            <a:noAutofit/>
          </a:bodyPr>
          <a:lstStyle/>
          <a:p>
            <a:pPr latinLnBrk="0"/>
            <a:r>
              <a:rPr lang="zh-CN" altLang="en-US" sz="2400" b="1" dirty="0">
                <a:effectLst/>
              </a:rPr>
              <a:t>借款期限</a:t>
            </a:r>
          </a:p>
        </p:txBody>
      </p:sp>
      <p:sp>
        <p:nvSpPr>
          <p:cNvPr id="86" name="îṣļíďè"/>
          <p:cNvSpPr txBox="1"/>
          <p:nvPr/>
        </p:nvSpPr>
        <p:spPr>
          <a:xfrm>
            <a:off x="1111204" y="1862655"/>
            <a:ext cx="9912244" cy="1270780"/>
          </a:xfrm>
          <a:prstGeom prst="rect">
            <a:avLst/>
          </a:prstGeom>
          <a:noFill/>
          <a:ln>
            <a:noFill/>
          </a:ln>
        </p:spPr>
        <p:txBody>
          <a:bodyPr wrap="square" lIns="91440" tIns="45720" rIns="91440" bIns="45720" anchor="t" anchorCtr="0">
            <a:normAutofit/>
          </a:bodyPr>
          <a:lstStyle>
            <a:defPPr>
              <a:defRPr lang="zh-CN"/>
            </a:defPPr>
            <a:lvl1pPr>
              <a:buSzPct val="25000"/>
              <a:defRPr sz="1200" b="1">
                <a:solidFill>
                  <a:schemeClr val="dk1"/>
                </a:solidFill>
              </a:defRPr>
            </a:lvl1pPr>
          </a:lstStyle>
          <a:p>
            <a:pPr marL="0" marR="0" lvl="0" indent="0" algn="l" defTabSz="913765" rtl="0" eaLnBrk="1" fontAlgn="auto" latinLnBrk="0" hangingPunct="1">
              <a:lnSpc>
                <a:spcPct val="150000"/>
              </a:lnSpc>
              <a:spcBef>
                <a:spcPts val="0"/>
              </a:spcBef>
              <a:spcAft>
                <a:spcPts val="0"/>
              </a:spcAft>
              <a:buClrTx/>
              <a:buSzPct val="25000"/>
              <a:buFontTx/>
              <a:buNone/>
              <a:defRPr/>
            </a:pPr>
            <a:r>
              <a:rPr kumimoji="0" lang="zh-CN" altLang="en-US" sz="1600" i="0" u="none" strike="noStrike" kern="1200" cap="none" spc="0" normalizeH="0" baseline="0" noProof="0" dirty="0">
                <a:ln>
                  <a:noFill/>
                </a:ln>
                <a:solidFill>
                  <a:srgbClr val="000000"/>
                </a:solidFill>
                <a:effectLst/>
                <a:uLnTx/>
                <a:uFillTx/>
              </a:rPr>
              <a:t>本次贷款仅办理</a:t>
            </a:r>
            <a:r>
              <a:rPr kumimoji="0" lang="en-US" altLang="zh-CN" sz="1600" i="0" u="none" strike="noStrike" kern="1200" cap="none" spc="0" normalizeH="0" baseline="0" noProof="0" dirty="0">
                <a:ln>
                  <a:noFill/>
                </a:ln>
                <a:solidFill>
                  <a:srgbClr val="000000"/>
                </a:solidFill>
                <a:effectLst/>
                <a:uLnTx/>
                <a:uFillTx/>
              </a:rPr>
              <a:t>2023-2024</a:t>
            </a:r>
            <a:r>
              <a:rPr kumimoji="0" lang="zh-CN" altLang="en-US" sz="1600" i="0" u="none" strike="noStrike" kern="1200" cap="none" spc="0" normalizeH="0" baseline="0" noProof="0" dirty="0">
                <a:ln>
                  <a:noFill/>
                </a:ln>
                <a:solidFill>
                  <a:srgbClr val="000000"/>
                </a:solidFill>
                <a:effectLst/>
                <a:uLnTx/>
                <a:uFillTx/>
              </a:rPr>
              <a:t>学年</a:t>
            </a:r>
            <a:r>
              <a:rPr kumimoji="0" lang="en-US" altLang="zh-CN" sz="1600" i="0" u="none" strike="noStrike" kern="1200" cap="none" spc="0" normalizeH="0" baseline="0" noProof="0" dirty="0">
                <a:ln>
                  <a:noFill/>
                </a:ln>
                <a:solidFill>
                  <a:srgbClr val="000000"/>
                </a:solidFill>
                <a:effectLst/>
                <a:uLnTx/>
                <a:uFillTx/>
              </a:rPr>
              <a:t>1</a:t>
            </a:r>
            <a:r>
              <a:rPr kumimoji="0" lang="zh-CN" altLang="en-US" sz="1600" i="0" u="none" strike="noStrike" kern="1200" cap="none" spc="0" normalizeH="0" baseline="0" noProof="0" dirty="0">
                <a:ln>
                  <a:noFill/>
                </a:ln>
                <a:solidFill>
                  <a:srgbClr val="000000"/>
                </a:solidFill>
                <a:effectLst/>
                <a:uLnTx/>
                <a:uFillTx/>
              </a:rPr>
              <a:t>年。</a:t>
            </a:r>
          </a:p>
        </p:txBody>
      </p:sp>
      <p:sp>
        <p:nvSpPr>
          <p:cNvPr id="87" name="îṣļíďè"/>
          <p:cNvSpPr txBox="1"/>
          <p:nvPr/>
        </p:nvSpPr>
        <p:spPr>
          <a:xfrm>
            <a:off x="1118433" y="4064022"/>
            <a:ext cx="9912244" cy="1689587"/>
          </a:xfrm>
          <a:prstGeom prst="rect">
            <a:avLst/>
          </a:prstGeom>
          <a:noFill/>
          <a:ln>
            <a:noFill/>
          </a:ln>
        </p:spPr>
        <p:txBody>
          <a:bodyPr wrap="square" lIns="91440" tIns="45720" rIns="91440" bIns="45720" anchor="t" anchorCtr="0">
            <a:normAutofit/>
          </a:bodyPr>
          <a:lstStyle>
            <a:defPPr>
              <a:defRPr lang="zh-CN"/>
            </a:defPPr>
            <a:lvl1pPr>
              <a:buSzPct val="25000"/>
              <a:defRPr sz="1200" b="1">
                <a:solidFill>
                  <a:schemeClr val="dk1"/>
                </a:solidFill>
              </a:defRPr>
            </a:lvl1pPr>
          </a:lstStyle>
          <a:p>
            <a:pPr marL="0" marR="0" lvl="0" indent="0" algn="l" defTabSz="913765" rtl="0" eaLnBrk="1" fontAlgn="auto" latinLnBrk="0" hangingPunct="1">
              <a:lnSpc>
                <a:spcPct val="150000"/>
              </a:lnSpc>
              <a:spcBef>
                <a:spcPts val="0"/>
              </a:spcBef>
              <a:spcAft>
                <a:spcPts val="0"/>
              </a:spcAft>
              <a:buClrTx/>
              <a:buSzPct val="25000"/>
              <a:buFontTx/>
              <a:buNone/>
              <a:defRPr/>
            </a:pPr>
            <a:r>
              <a:rPr kumimoji="0" lang="zh-CN" altLang="en-US" sz="1600" i="0" u="none" strike="noStrike" kern="1200" cap="none" spc="0" normalizeH="0" baseline="0" noProof="0" dirty="0">
                <a:ln>
                  <a:noFill/>
                </a:ln>
                <a:solidFill>
                  <a:srgbClr val="000000"/>
                </a:solidFill>
                <a:effectLst/>
                <a:uLnTx/>
                <a:uFillTx/>
              </a:rPr>
              <a:t>指从借款开始日期到借款结束日期，毕业前学制</a:t>
            </a:r>
            <a:r>
              <a:rPr kumimoji="0" lang="en-US" altLang="zh-CN" sz="1600" i="0" u="none" strike="noStrike" kern="1200" cap="none" spc="0" normalizeH="0" baseline="0" noProof="0" dirty="0">
                <a:ln>
                  <a:noFill/>
                </a:ln>
                <a:solidFill>
                  <a:srgbClr val="000000"/>
                </a:solidFill>
                <a:effectLst/>
                <a:uLnTx/>
                <a:uFillTx/>
              </a:rPr>
              <a:t>+</a:t>
            </a:r>
            <a:r>
              <a:rPr kumimoji="0" lang="zh-CN" altLang="en-US" sz="1600" i="0" u="none" strike="noStrike" kern="1200" cap="none" spc="0" normalizeH="0" baseline="0" noProof="0" dirty="0">
                <a:ln>
                  <a:noFill/>
                </a:ln>
                <a:solidFill>
                  <a:srgbClr val="000000"/>
                </a:solidFill>
                <a:effectLst/>
                <a:uLnTx/>
                <a:uFillTx/>
              </a:rPr>
              <a:t>毕业后</a:t>
            </a:r>
            <a:r>
              <a:rPr kumimoji="0" lang="en-US" altLang="zh-CN" sz="1600" i="0" u="none" strike="noStrike" kern="1200" cap="none" spc="0" normalizeH="0" baseline="0" noProof="0" dirty="0">
                <a:ln>
                  <a:noFill/>
                </a:ln>
                <a:solidFill>
                  <a:srgbClr val="000000"/>
                </a:solidFill>
                <a:effectLst/>
                <a:uLnTx/>
                <a:uFillTx/>
              </a:rPr>
              <a:t>15</a:t>
            </a:r>
            <a:r>
              <a:rPr kumimoji="0" lang="zh-CN" altLang="en-US" sz="1600" i="0" u="none" strike="noStrike" kern="1200" cap="none" spc="0" normalizeH="0" baseline="0" noProof="0" dirty="0">
                <a:ln>
                  <a:noFill/>
                </a:ln>
                <a:solidFill>
                  <a:srgbClr val="000000"/>
                </a:solidFill>
                <a:effectLst/>
                <a:uLnTx/>
                <a:uFillTx/>
              </a:rPr>
              <a:t>年。</a:t>
            </a:r>
            <a:endParaRPr kumimoji="0" lang="en-US" altLang="zh-CN" sz="1600" i="0" u="none" strike="noStrike" kern="1200" cap="none" spc="0" normalizeH="0" baseline="0" noProof="0" dirty="0">
              <a:ln>
                <a:noFill/>
              </a:ln>
              <a:solidFill>
                <a:srgbClr val="000000"/>
              </a:solidFill>
              <a:effectLst/>
              <a:uLnTx/>
              <a:uFillTx/>
            </a:endParaRPr>
          </a:p>
          <a:p>
            <a:pPr marL="0" marR="0" lvl="0" indent="0" algn="l" defTabSz="913765" rtl="0" eaLnBrk="1" fontAlgn="auto" latinLnBrk="0" hangingPunct="1">
              <a:lnSpc>
                <a:spcPct val="150000"/>
              </a:lnSpc>
              <a:spcBef>
                <a:spcPts val="0"/>
              </a:spcBef>
              <a:spcAft>
                <a:spcPts val="0"/>
              </a:spcAft>
              <a:buClrTx/>
              <a:buSzPct val="25000"/>
              <a:buFontTx/>
              <a:buNone/>
              <a:defRPr/>
            </a:pPr>
            <a:r>
              <a:rPr lang="zh-CN" altLang="en-US" sz="1600" dirty="0">
                <a:solidFill>
                  <a:srgbClr val="000000"/>
                </a:solidFill>
              </a:rPr>
              <a:t>如</a:t>
            </a:r>
            <a:r>
              <a:rPr lang="en-US" altLang="zh-CN" sz="1600" dirty="0">
                <a:solidFill>
                  <a:srgbClr val="000000"/>
                </a:solidFill>
              </a:rPr>
              <a:t>2022</a:t>
            </a:r>
            <a:r>
              <a:rPr lang="zh-CN" altLang="en-US" sz="1600" dirty="0">
                <a:solidFill>
                  <a:srgbClr val="000000"/>
                </a:solidFill>
              </a:rPr>
              <a:t>级</a:t>
            </a:r>
            <a:r>
              <a:rPr lang="en-US" altLang="zh-CN" sz="1600" dirty="0">
                <a:solidFill>
                  <a:srgbClr val="000000"/>
                </a:solidFill>
              </a:rPr>
              <a:t>3</a:t>
            </a:r>
            <a:r>
              <a:rPr lang="zh-CN" altLang="en-US" sz="1600" dirty="0">
                <a:solidFill>
                  <a:srgbClr val="000000"/>
                </a:solidFill>
              </a:rPr>
              <a:t>年制硕士生最长借款期限为在校的</a:t>
            </a:r>
            <a:r>
              <a:rPr lang="en-US" altLang="zh-CN" sz="1600" dirty="0">
                <a:solidFill>
                  <a:srgbClr val="000000"/>
                </a:solidFill>
              </a:rPr>
              <a:t>3</a:t>
            </a:r>
            <a:r>
              <a:rPr lang="zh-CN" altLang="en-US" sz="1600" dirty="0">
                <a:solidFill>
                  <a:srgbClr val="000000"/>
                </a:solidFill>
              </a:rPr>
              <a:t>年</a:t>
            </a:r>
            <a:r>
              <a:rPr lang="en-US" altLang="zh-CN" sz="1600" dirty="0">
                <a:solidFill>
                  <a:srgbClr val="000000"/>
                </a:solidFill>
              </a:rPr>
              <a:t>+</a:t>
            </a:r>
            <a:r>
              <a:rPr lang="zh-CN" altLang="en-US" sz="1600" dirty="0">
                <a:solidFill>
                  <a:srgbClr val="000000"/>
                </a:solidFill>
              </a:rPr>
              <a:t>毕业后</a:t>
            </a:r>
            <a:r>
              <a:rPr lang="en-US" altLang="zh-CN" sz="1600" dirty="0">
                <a:solidFill>
                  <a:srgbClr val="000000"/>
                </a:solidFill>
              </a:rPr>
              <a:t>15</a:t>
            </a:r>
            <a:r>
              <a:rPr lang="zh-CN" altLang="en-US" sz="1600" dirty="0">
                <a:solidFill>
                  <a:srgbClr val="000000"/>
                </a:solidFill>
              </a:rPr>
              <a:t>年，即</a:t>
            </a:r>
            <a:r>
              <a:rPr lang="en-US" altLang="zh-CN" sz="1600" dirty="0">
                <a:solidFill>
                  <a:srgbClr val="000000"/>
                </a:solidFill>
              </a:rPr>
              <a:t>216</a:t>
            </a:r>
            <a:r>
              <a:rPr lang="zh-CN" altLang="en-US" sz="1600" dirty="0">
                <a:solidFill>
                  <a:srgbClr val="000000"/>
                </a:solidFill>
              </a:rPr>
              <a:t>个月。</a:t>
            </a:r>
            <a:endParaRPr lang="en-US" altLang="zh-CN" sz="1600" dirty="0">
              <a:solidFill>
                <a:srgbClr val="000000"/>
              </a:solidFill>
            </a:endParaRPr>
          </a:p>
          <a:p>
            <a:pPr marL="0" marR="0" lvl="0" indent="0" algn="l" defTabSz="913765" rtl="0" eaLnBrk="1" fontAlgn="auto" latinLnBrk="0" hangingPunct="1">
              <a:lnSpc>
                <a:spcPct val="150000"/>
              </a:lnSpc>
              <a:spcBef>
                <a:spcPts val="0"/>
              </a:spcBef>
              <a:spcAft>
                <a:spcPts val="0"/>
              </a:spcAft>
              <a:buClrTx/>
              <a:buSzPct val="25000"/>
              <a:buFontTx/>
              <a:buNone/>
              <a:defRPr/>
            </a:pPr>
            <a:r>
              <a:rPr kumimoji="0" lang="zh-CN" altLang="en-US" sz="1600" i="0" u="none" strike="noStrike" kern="1200" cap="none" spc="0" normalizeH="0" baseline="0" noProof="0" dirty="0">
                <a:ln>
                  <a:noFill/>
                </a:ln>
                <a:solidFill>
                  <a:schemeClr val="accent1"/>
                </a:solidFill>
                <a:effectLst/>
                <a:uLnTx/>
                <a:uFillTx/>
              </a:rPr>
              <a:t>（系统申请时借款期限会自动计算）</a:t>
            </a:r>
            <a:endParaRPr kumimoji="0" lang="en-US" altLang="zh-CN" sz="1600" i="0" u="none" strike="noStrike" kern="1200" cap="none" spc="0" normalizeH="0" baseline="0" noProof="0" dirty="0">
              <a:ln>
                <a:noFill/>
              </a:ln>
              <a:solidFill>
                <a:schemeClr val="accent1"/>
              </a:solidFill>
              <a:effectLst/>
              <a:uLnTx/>
              <a:uFillTx/>
            </a:endParaRPr>
          </a:p>
          <a:p>
            <a:pPr marL="0" marR="0" lvl="0" indent="0" algn="l" defTabSz="913765" rtl="0" eaLnBrk="1" fontAlgn="auto" latinLnBrk="0" hangingPunct="1">
              <a:lnSpc>
                <a:spcPct val="150000"/>
              </a:lnSpc>
              <a:spcBef>
                <a:spcPts val="0"/>
              </a:spcBef>
              <a:spcAft>
                <a:spcPts val="0"/>
              </a:spcAft>
              <a:buClrTx/>
              <a:buSzPct val="25000"/>
              <a:buFontTx/>
              <a:buNone/>
              <a:defRPr/>
            </a:pPr>
            <a:r>
              <a:rPr kumimoji="0" lang="en-US" altLang="zh-CN" sz="1600" i="0" u="none" strike="noStrike" kern="1200" cap="none" spc="0" normalizeH="0" baseline="0" noProof="0" dirty="0">
                <a:ln>
                  <a:noFill/>
                </a:ln>
                <a:solidFill>
                  <a:srgbClr val="000000"/>
                </a:solidFill>
                <a:effectLst/>
                <a:uLnTx/>
                <a:uFillTx/>
              </a:rPr>
              <a:t>*</a:t>
            </a:r>
            <a:r>
              <a:rPr kumimoji="0" lang="zh-CN" altLang="en-US" sz="1600" i="0" u="none" strike="noStrike" kern="1200" cap="none" spc="0" normalizeH="0" baseline="0" noProof="0" dirty="0">
                <a:ln>
                  <a:noFill/>
                </a:ln>
                <a:solidFill>
                  <a:srgbClr val="000000"/>
                </a:solidFill>
                <a:effectLst/>
                <a:uLnTx/>
                <a:uFillTx/>
              </a:rPr>
              <a:t>此处“毕业”指按学制规定的预计毕业时间。</a:t>
            </a:r>
            <a:endParaRPr kumimoji="0" lang="en-US" altLang="zh-CN" sz="1600" i="0" u="none" strike="noStrike" kern="1200" cap="none" spc="0" normalizeH="0" baseline="0" noProof="0" dirty="0">
              <a:ln>
                <a:noFill/>
              </a:ln>
              <a:solidFill>
                <a:srgbClr val="000000"/>
              </a:solidFill>
              <a:effectLst/>
              <a:uLnTx/>
              <a:uFillTx/>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贷款放款方式</a:t>
            </a:r>
          </a:p>
        </p:txBody>
      </p:sp>
      <p:grpSp>
        <p:nvGrpSpPr>
          <p:cNvPr id="5" name="0c1906fc-cdca-4930-a24c-61aa9d8dcb1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4110" y="1607604"/>
            <a:ext cx="10217535" cy="4456121"/>
            <a:chOff x="674745" y="1391466"/>
            <a:chExt cx="10217535" cy="4456121"/>
          </a:xfrm>
        </p:grpSpPr>
        <p:grpSp>
          <p:nvGrpSpPr>
            <p:cNvPr id="6" name="íṧ1íḓe"/>
            <p:cNvGrpSpPr/>
            <p:nvPr/>
          </p:nvGrpSpPr>
          <p:grpSpPr>
            <a:xfrm>
              <a:off x="1628036" y="2536528"/>
              <a:ext cx="4564963" cy="3311059"/>
              <a:chOff x="1628036" y="2536528"/>
              <a:chExt cx="4564963" cy="3311059"/>
            </a:xfrm>
          </p:grpSpPr>
          <p:sp>
            <p:nvSpPr>
              <p:cNvPr id="25" name="ïSľïḋe"/>
              <p:cNvSpPr/>
              <p:nvPr/>
            </p:nvSpPr>
            <p:spPr bwMode="auto">
              <a:xfrm>
                <a:off x="2453807" y="2910563"/>
                <a:ext cx="831414" cy="2937023"/>
              </a:xfrm>
              <a:custGeom>
                <a:avLst/>
                <a:gdLst/>
                <a:ahLst/>
                <a:cxnLst>
                  <a:cxn ang="0">
                    <a:pos x="0" y="175"/>
                  </a:cxn>
                  <a:cxn ang="0">
                    <a:pos x="0" y="1382"/>
                  </a:cxn>
                  <a:cxn ang="0">
                    <a:pos x="372" y="1382"/>
                  </a:cxn>
                  <a:cxn ang="0">
                    <a:pos x="372" y="0"/>
                  </a:cxn>
                  <a:cxn ang="0">
                    <a:pos x="0" y="175"/>
                  </a:cxn>
                </a:cxnLst>
                <a:rect l="0" t="0" r="r" b="b"/>
                <a:pathLst>
                  <a:path w="372" h="1382">
                    <a:moveTo>
                      <a:pt x="0" y="175"/>
                    </a:moveTo>
                    <a:lnTo>
                      <a:pt x="0" y="1382"/>
                    </a:lnTo>
                    <a:lnTo>
                      <a:pt x="372" y="1382"/>
                    </a:lnTo>
                    <a:lnTo>
                      <a:pt x="372" y="0"/>
                    </a:lnTo>
                    <a:lnTo>
                      <a:pt x="0" y="175"/>
                    </a:lnTo>
                  </a:path>
                </a:pathLst>
              </a:custGeom>
              <a:noFill/>
              <a:ln w="9525">
                <a:noFill/>
                <a:round/>
              </a:ln>
            </p:spPr>
            <p:txBody>
              <a:bodyPr anchor="ctr"/>
              <a:lstStyle/>
              <a:p>
                <a:pPr algn="ctr"/>
                <a:endParaRPr/>
              </a:p>
            </p:txBody>
          </p:sp>
          <p:sp>
            <p:nvSpPr>
              <p:cNvPr id="27" name="iṥlidê"/>
              <p:cNvSpPr/>
              <p:nvPr/>
            </p:nvSpPr>
            <p:spPr bwMode="auto">
              <a:xfrm>
                <a:off x="3510956" y="2536528"/>
                <a:ext cx="831414" cy="3311057"/>
              </a:xfrm>
              <a:custGeom>
                <a:avLst/>
                <a:gdLst/>
                <a:ahLst/>
                <a:cxnLst>
                  <a:cxn ang="0">
                    <a:pos x="275" y="0"/>
                  </a:cxn>
                  <a:cxn ang="0">
                    <a:pos x="0" y="129"/>
                  </a:cxn>
                  <a:cxn ang="0">
                    <a:pos x="0" y="1558"/>
                  </a:cxn>
                  <a:cxn ang="0">
                    <a:pos x="372" y="1558"/>
                  </a:cxn>
                  <a:cxn ang="0">
                    <a:pos x="372" y="33"/>
                  </a:cxn>
                  <a:cxn ang="0">
                    <a:pos x="275" y="0"/>
                  </a:cxn>
                </a:cxnLst>
                <a:rect l="0" t="0" r="r" b="b"/>
                <a:pathLst>
                  <a:path w="372" h="1558">
                    <a:moveTo>
                      <a:pt x="275" y="0"/>
                    </a:moveTo>
                    <a:lnTo>
                      <a:pt x="0" y="129"/>
                    </a:lnTo>
                    <a:lnTo>
                      <a:pt x="0" y="1558"/>
                    </a:lnTo>
                    <a:lnTo>
                      <a:pt x="372" y="1558"/>
                    </a:lnTo>
                    <a:lnTo>
                      <a:pt x="372" y="33"/>
                    </a:lnTo>
                    <a:lnTo>
                      <a:pt x="275" y="0"/>
                    </a:lnTo>
                  </a:path>
                </a:pathLst>
              </a:custGeom>
              <a:noFill/>
              <a:ln w="9525">
                <a:noFill/>
                <a:round/>
              </a:ln>
            </p:spPr>
            <p:txBody>
              <a:bodyPr anchor="ctr"/>
              <a:lstStyle/>
              <a:p>
                <a:pPr algn="ctr"/>
                <a:endParaRPr/>
              </a:p>
            </p:txBody>
          </p:sp>
          <p:sp>
            <p:nvSpPr>
              <p:cNvPr id="29" name="îş1íḑé"/>
              <p:cNvSpPr/>
              <p:nvPr/>
            </p:nvSpPr>
            <p:spPr bwMode="auto">
              <a:xfrm>
                <a:off x="4563632" y="2683168"/>
                <a:ext cx="831414" cy="3164419"/>
              </a:xfrm>
              <a:custGeom>
                <a:avLst/>
                <a:gdLst/>
                <a:ahLst/>
                <a:cxnLst>
                  <a:cxn ang="0">
                    <a:pos x="0" y="0"/>
                  </a:cxn>
                  <a:cxn ang="0">
                    <a:pos x="0" y="1489"/>
                  </a:cxn>
                  <a:cxn ang="0">
                    <a:pos x="372" y="1489"/>
                  </a:cxn>
                  <a:cxn ang="0">
                    <a:pos x="372" y="130"/>
                  </a:cxn>
                  <a:cxn ang="0">
                    <a:pos x="0" y="0"/>
                  </a:cxn>
                </a:cxnLst>
                <a:rect l="0" t="0" r="r" b="b"/>
                <a:pathLst>
                  <a:path w="372" h="1489">
                    <a:moveTo>
                      <a:pt x="0" y="0"/>
                    </a:moveTo>
                    <a:lnTo>
                      <a:pt x="0" y="1489"/>
                    </a:lnTo>
                    <a:lnTo>
                      <a:pt x="372" y="1489"/>
                    </a:lnTo>
                    <a:lnTo>
                      <a:pt x="372" y="130"/>
                    </a:lnTo>
                    <a:lnTo>
                      <a:pt x="0" y="0"/>
                    </a:lnTo>
                  </a:path>
                </a:pathLst>
              </a:custGeom>
              <a:noFill/>
              <a:ln w="9525">
                <a:noFill/>
                <a:round/>
              </a:ln>
            </p:spPr>
            <p:txBody>
              <a:bodyPr anchor="ctr"/>
              <a:lstStyle/>
              <a:p>
                <a:pPr algn="ctr"/>
                <a:endParaRPr/>
              </a:p>
            </p:txBody>
          </p:sp>
          <p:grpSp>
            <p:nvGrpSpPr>
              <p:cNvPr id="31" name="îśḷïḓè"/>
              <p:cNvGrpSpPr/>
              <p:nvPr/>
            </p:nvGrpSpPr>
            <p:grpSpPr>
              <a:xfrm>
                <a:off x="5875261" y="2931082"/>
                <a:ext cx="317736" cy="386514"/>
                <a:chOff x="5105400" y="2362200"/>
                <a:chExt cx="212725" cy="258763"/>
              </a:xfrm>
              <a:solidFill>
                <a:schemeClr val="bg1"/>
              </a:solidFill>
            </p:grpSpPr>
            <p:sp>
              <p:nvSpPr>
                <p:cNvPr id="65" name="îṥľîďé"/>
                <p:cNvSpPr/>
                <p:nvPr/>
              </p:nvSpPr>
              <p:spPr bwMode="auto">
                <a:xfrm>
                  <a:off x="5197475" y="2606675"/>
                  <a:ext cx="25400" cy="14288"/>
                </a:xfrm>
                <a:custGeom>
                  <a:avLst/>
                  <a:gdLst/>
                  <a:ahLst/>
                  <a:cxnLst>
                    <a:cxn ang="0">
                      <a:pos x="7" y="0"/>
                    </a:cxn>
                    <a:cxn ang="0">
                      <a:pos x="3" y="0"/>
                    </a:cxn>
                    <a:cxn ang="0">
                      <a:pos x="0" y="2"/>
                    </a:cxn>
                    <a:cxn ang="0">
                      <a:pos x="0" y="2"/>
                    </a:cxn>
                    <a:cxn ang="0">
                      <a:pos x="3" y="5"/>
                    </a:cxn>
                    <a:cxn ang="0">
                      <a:pos x="7" y="5"/>
                    </a:cxn>
                    <a:cxn ang="0">
                      <a:pos x="9" y="2"/>
                    </a:cxn>
                    <a:cxn ang="0">
                      <a:pos x="9" y="2"/>
                    </a:cxn>
                    <a:cxn ang="0">
                      <a:pos x="7" y="0"/>
                    </a:cxn>
                  </a:cxnLst>
                  <a:rect l="0" t="0" r="r" b="b"/>
                  <a:pathLst>
                    <a:path w="9" h="5">
                      <a:moveTo>
                        <a:pt x="7" y="0"/>
                      </a:moveTo>
                      <a:cubicBezTo>
                        <a:pt x="3" y="0"/>
                        <a:pt x="3" y="0"/>
                        <a:pt x="3" y="0"/>
                      </a:cubicBezTo>
                      <a:cubicBezTo>
                        <a:pt x="1" y="0"/>
                        <a:pt x="0" y="1"/>
                        <a:pt x="0" y="2"/>
                      </a:cubicBezTo>
                      <a:cubicBezTo>
                        <a:pt x="0" y="2"/>
                        <a:pt x="0" y="2"/>
                        <a:pt x="0" y="2"/>
                      </a:cubicBezTo>
                      <a:cubicBezTo>
                        <a:pt x="0" y="4"/>
                        <a:pt x="1" y="5"/>
                        <a:pt x="3" y="5"/>
                      </a:cubicBezTo>
                      <a:cubicBezTo>
                        <a:pt x="7" y="5"/>
                        <a:pt x="7" y="5"/>
                        <a:pt x="7" y="5"/>
                      </a:cubicBezTo>
                      <a:cubicBezTo>
                        <a:pt x="8" y="5"/>
                        <a:pt x="9" y="4"/>
                        <a:pt x="9" y="2"/>
                      </a:cubicBezTo>
                      <a:cubicBezTo>
                        <a:pt x="9" y="2"/>
                        <a:pt x="9" y="2"/>
                        <a:pt x="9" y="2"/>
                      </a:cubicBezTo>
                      <a:cubicBezTo>
                        <a:pt x="9" y="1"/>
                        <a:pt x="8" y="0"/>
                        <a:pt x="7" y="0"/>
                      </a:cubicBezTo>
                    </a:path>
                  </a:pathLst>
                </a:custGeom>
                <a:grpFill/>
                <a:ln w="9525">
                  <a:noFill/>
                  <a:round/>
                </a:ln>
              </p:spPr>
              <p:txBody>
                <a:bodyPr anchor="ctr"/>
                <a:lstStyle/>
                <a:p>
                  <a:pPr algn="ctr"/>
                  <a:endParaRPr/>
                </a:p>
              </p:txBody>
            </p:sp>
            <p:sp>
              <p:nvSpPr>
                <p:cNvPr id="66" name="íṥḷíḓè"/>
                <p:cNvSpPr/>
                <p:nvPr/>
              </p:nvSpPr>
              <p:spPr bwMode="auto">
                <a:xfrm>
                  <a:off x="5189538" y="2589213"/>
                  <a:ext cx="44450" cy="14288"/>
                </a:xfrm>
                <a:custGeom>
                  <a:avLst/>
                  <a:gdLst/>
                  <a:ahLst/>
                  <a:cxnLst>
                    <a:cxn ang="0">
                      <a:pos x="13" y="0"/>
                    </a:cxn>
                    <a:cxn ang="0">
                      <a:pos x="2" y="0"/>
                    </a:cxn>
                    <a:cxn ang="0">
                      <a:pos x="0" y="3"/>
                    </a:cxn>
                    <a:cxn ang="0">
                      <a:pos x="0" y="3"/>
                    </a:cxn>
                    <a:cxn ang="0">
                      <a:pos x="2" y="5"/>
                    </a:cxn>
                    <a:cxn ang="0">
                      <a:pos x="13" y="5"/>
                    </a:cxn>
                    <a:cxn ang="0">
                      <a:pos x="16" y="3"/>
                    </a:cxn>
                    <a:cxn ang="0">
                      <a:pos x="16" y="3"/>
                    </a:cxn>
                    <a:cxn ang="0">
                      <a:pos x="13" y="0"/>
                    </a:cxn>
                  </a:cxnLst>
                  <a:rect l="0" t="0" r="r" b="b"/>
                  <a:pathLst>
                    <a:path w="16" h="5">
                      <a:moveTo>
                        <a:pt x="13" y="0"/>
                      </a:moveTo>
                      <a:cubicBezTo>
                        <a:pt x="2" y="0"/>
                        <a:pt x="2" y="0"/>
                        <a:pt x="2" y="0"/>
                      </a:cubicBezTo>
                      <a:cubicBezTo>
                        <a:pt x="1" y="0"/>
                        <a:pt x="0" y="1"/>
                        <a:pt x="0" y="3"/>
                      </a:cubicBezTo>
                      <a:cubicBezTo>
                        <a:pt x="0" y="3"/>
                        <a:pt x="0" y="3"/>
                        <a:pt x="0" y="3"/>
                      </a:cubicBezTo>
                      <a:cubicBezTo>
                        <a:pt x="0" y="4"/>
                        <a:pt x="1" y="5"/>
                        <a:pt x="2" y="5"/>
                      </a:cubicBezTo>
                      <a:cubicBezTo>
                        <a:pt x="13" y="5"/>
                        <a:pt x="13" y="5"/>
                        <a:pt x="13" y="5"/>
                      </a:cubicBezTo>
                      <a:cubicBezTo>
                        <a:pt x="15" y="5"/>
                        <a:pt x="16" y="4"/>
                        <a:pt x="16" y="3"/>
                      </a:cubicBezTo>
                      <a:cubicBezTo>
                        <a:pt x="16" y="3"/>
                        <a:pt x="16" y="3"/>
                        <a:pt x="16" y="3"/>
                      </a:cubicBezTo>
                      <a:cubicBezTo>
                        <a:pt x="16" y="1"/>
                        <a:pt x="15" y="0"/>
                        <a:pt x="13" y="0"/>
                      </a:cubicBezTo>
                    </a:path>
                  </a:pathLst>
                </a:custGeom>
                <a:grpFill/>
                <a:ln w="9525">
                  <a:noFill/>
                  <a:round/>
                </a:ln>
              </p:spPr>
              <p:txBody>
                <a:bodyPr anchor="ctr"/>
                <a:lstStyle/>
                <a:p>
                  <a:pPr algn="ctr"/>
                  <a:endParaRPr/>
                </a:p>
              </p:txBody>
            </p:sp>
            <p:sp>
              <p:nvSpPr>
                <p:cNvPr id="67" name="îṩļíḋe"/>
                <p:cNvSpPr/>
                <p:nvPr/>
              </p:nvSpPr>
              <p:spPr bwMode="auto">
                <a:xfrm>
                  <a:off x="5181600" y="2570163"/>
                  <a:ext cx="58738" cy="19050"/>
                </a:xfrm>
                <a:custGeom>
                  <a:avLst/>
                  <a:gdLst/>
                  <a:ahLst/>
                  <a:cxnLst>
                    <a:cxn ang="0">
                      <a:pos x="18" y="0"/>
                    </a:cxn>
                    <a:cxn ang="0">
                      <a:pos x="4" y="0"/>
                    </a:cxn>
                    <a:cxn ang="0">
                      <a:pos x="0" y="3"/>
                    </a:cxn>
                    <a:cxn ang="0">
                      <a:pos x="0" y="3"/>
                    </a:cxn>
                    <a:cxn ang="0">
                      <a:pos x="4" y="7"/>
                    </a:cxn>
                    <a:cxn ang="0">
                      <a:pos x="18" y="7"/>
                    </a:cxn>
                    <a:cxn ang="0">
                      <a:pos x="21" y="3"/>
                    </a:cxn>
                    <a:cxn ang="0">
                      <a:pos x="21" y="3"/>
                    </a:cxn>
                    <a:cxn ang="0">
                      <a:pos x="18" y="0"/>
                    </a:cxn>
                  </a:cxnLst>
                  <a:rect l="0" t="0" r="r" b="b"/>
                  <a:pathLst>
                    <a:path w="21" h="7">
                      <a:moveTo>
                        <a:pt x="18" y="0"/>
                      </a:moveTo>
                      <a:cubicBezTo>
                        <a:pt x="4" y="0"/>
                        <a:pt x="4" y="0"/>
                        <a:pt x="4" y="0"/>
                      </a:cubicBezTo>
                      <a:cubicBezTo>
                        <a:pt x="2" y="0"/>
                        <a:pt x="0" y="1"/>
                        <a:pt x="0" y="3"/>
                      </a:cubicBezTo>
                      <a:cubicBezTo>
                        <a:pt x="0" y="3"/>
                        <a:pt x="0" y="3"/>
                        <a:pt x="0" y="3"/>
                      </a:cubicBezTo>
                      <a:cubicBezTo>
                        <a:pt x="0" y="5"/>
                        <a:pt x="2" y="7"/>
                        <a:pt x="4" y="7"/>
                      </a:cubicBezTo>
                      <a:cubicBezTo>
                        <a:pt x="18" y="7"/>
                        <a:pt x="18" y="7"/>
                        <a:pt x="18" y="7"/>
                      </a:cubicBezTo>
                      <a:cubicBezTo>
                        <a:pt x="20" y="7"/>
                        <a:pt x="21" y="5"/>
                        <a:pt x="21" y="3"/>
                      </a:cubicBezTo>
                      <a:cubicBezTo>
                        <a:pt x="21" y="3"/>
                        <a:pt x="21" y="3"/>
                        <a:pt x="21" y="3"/>
                      </a:cubicBezTo>
                      <a:cubicBezTo>
                        <a:pt x="21" y="1"/>
                        <a:pt x="20" y="0"/>
                        <a:pt x="18" y="0"/>
                      </a:cubicBezTo>
                    </a:path>
                  </a:pathLst>
                </a:custGeom>
                <a:grpFill/>
                <a:ln w="9525">
                  <a:noFill/>
                  <a:round/>
                </a:ln>
              </p:spPr>
              <p:txBody>
                <a:bodyPr anchor="ctr"/>
                <a:lstStyle/>
                <a:p>
                  <a:pPr algn="ctr"/>
                  <a:endParaRPr/>
                </a:p>
              </p:txBody>
            </p:sp>
            <p:sp>
              <p:nvSpPr>
                <p:cNvPr id="68" name="ï$ļídè"/>
                <p:cNvSpPr/>
                <p:nvPr/>
              </p:nvSpPr>
              <p:spPr bwMode="auto">
                <a:xfrm>
                  <a:off x="5207000" y="2362200"/>
                  <a:ext cx="11113" cy="25400"/>
                </a:xfrm>
                <a:prstGeom prst="rect">
                  <a:avLst/>
                </a:prstGeom>
                <a:grpFill/>
                <a:ln w="9525">
                  <a:noFill/>
                  <a:miter lim="800000"/>
                </a:ln>
              </p:spPr>
              <p:txBody>
                <a:bodyPr anchor="ctr"/>
                <a:lstStyle/>
                <a:p>
                  <a:pPr algn="ctr"/>
                  <a:endParaRPr/>
                </a:p>
              </p:txBody>
            </p:sp>
            <p:sp>
              <p:nvSpPr>
                <p:cNvPr id="69" name="iṡ1iḋê"/>
                <p:cNvSpPr/>
                <p:nvPr/>
              </p:nvSpPr>
              <p:spPr bwMode="auto">
                <a:xfrm>
                  <a:off x="5207000" y="2362200"/>
                  <a:ext cx="11113" cy="25400"/>
                </a:xfrm>
                <a:prstGeom prst="rect">
                  <a:avLst/>
                </a:prstGeom>
                <a:grpFill/>
                <a:ln w="9525">
                  <a:noFill/>
                  <a:miter lim="800000"/>
                </a:ln>
              </p:spPr>
              <p:txBody>
                <a:bodyPr anchor="ctr"/>
                <a:lstStyle/>
                <a:p>
                  <a:pPr algn="ctr"/>
                  <a:endParaRPr/>
                </a:p>
              </p:txBody>
            </p:sp>
            <p:sp>
              <p:nvSpPr>
                <p:cNvPr id="70" name="ï$1íḍé"/>
                <p:cNvSpPr/>
                <p:nvPr/>
              </p:nvSpPr>
              <p:spPr bwMode="auto">
                <a:xfrm>
                  <a:off x="5262563" y="2387600"/>
                  <a:ext cx="25400" cy="25400"/>
                </a:xfrm>
                <a:custGeom>
                  <a:avLst/>
                  <a:gdLst/>
                  <a:ahLst/>
                  <a:cxnLst>
                    <a:cxn ang="0">
                      <a:pos x="10" y="0"/>
                    </a:cxn>
                    <a:cxn ang="0">
                      <a:pos x="0" y="11"/>
                    </a:cxn>
                    <a:cxn ang="0">
                      <a:pos x="5" y="16"/>
                    </a:cxn>
                    <a:cxn ang="0">
                      <a:pos x="16" y="4"/>
                    </a:cxn>
                    <a:cxn ang="0">
                      <a:pos x="10" y="0"/>
                    </a:cxn>
                  </a:cxnLst>
                  <a:rect l="0" t="0" r="r" b="b"/>
                  <a:pathLst>
                    <a:path w="16" h="16">
                      <a:moveTo>
                        <a:pt x="10" y="0"/>
                      </a:moveTo>
                      <a:lnTo>
                        <a:pt x="0" y="11"/>
                      </a:lnTo>
                      <a:lnTo>
                        <a:pt x="5" y="16"/>
                      </a:lnTo>
                      <a:lnTo>
                        <a:pt x="16" y="4"/>
                      </a:lnTo>
                      <a:lnTo>
                        <a:pt x="10" y="0"/>
                      </a:lnTo>
                      <a:close/>
                    </a:path>
                  </a:pathLst>
                </a:custGeom>
                <a:grpFill/>
                <a:ln w="9525">
                  <a:noFill/>
                  <a:round/>
                </a:ln>
              </p:spPr>
              <p:txBody>
                <a:bodyPr anchor="ctr"/>
                <a:lstStyle/>
                <a:p>
                  <a:pPr algn="ctr"/>
                  <a:endParaRPr/>
                </a:p>
              </p:txBody>
            </p:sp>
            <p:sp>
              <p:nvSpPr>
                <p:cNvPr id="71" name="íşlîḋê"/>
                <p:cNvSpPr/>
                <p:nvPr/>
              </p:nvSpPr>
              <p:spPr bwMode="auto">
                <a:xfrm>
                  <a:off x="5262563" y="2387600"/>
                  <a:ext cx="25400" cy="25400"/>
                </a:xfrm>
                <a:custGeom>
                  <a:avLst/>
                  <a:gdLst/>
                  <a:ahLst/>
                  <a:cxnLst>
                    <a:cxn ang="0">
                      <a:pos x="10" y="0"/>
                    </a:cxn>
                    <a:cxn ang="0">
                      <a:pos x="0" y="11"/>
                    </a:cxn>
                    <a:cxn ang="0">
                      <a:pos x="5" y="16"/>
                    </a:cxn>
                    <a:cxn ang="0">
                      <a:pos x="16" y="4"/>
                    </a:cxn>
                    <a:cxn ang="0">
                      <a:pos x="10" y="0"/>
                    </a:cxn>
                  </a:cxnLst>
                  <a:rect l="0" t="0" r="r" b="b"/>
                  <a:pathLst>
                    <a:path w="16" h="16">
                      <a:moveTo>
                        <a:pt x="10" y="0"/>
                      </a:moveTo>
                      <a:lnTo>
                        <a:pt x="0" y="11"/>
                      </a:lnTo>
                      <a:lnTo>
                        <a:pt x="5" y="16"/>
                      </a:lnTo>
                      <a:lnTo>
                        <a:pt x="16" y="4"/>
                      </a:lnTo>
                      <a:lnTo>
                        <a:pt x="10" y="0"/>
                      </a:lnTo>
                    </a:path>
                  </a:pathLst>
                </a:custGeom>
                <a:grpFill/>
                <a:ln w="9525">
                  <a:noFill/>
                  <a:round/>
                </a:ln>
              </p:spPr>
              <p:txBody>
                <a:bodyPr anchor="ctr"/>
                <a:lstStyle/>
                <a:p>
                  <a:pPr algn="ctr"/>
                  <a:endParaRPr/>
                </a:p>
              </p:txBody>
            </p:sp>
            <p:sp>
              <p:nvSpPr>
                <p:cNvPr id="72" name="iṩlîḑe"/>
                <p:cNvSpPr/>
                <p:nvPr/>
              </p:nvSpPr>
              <p:spPr bwMode="auto">
                <a:xfrm>
                  <a:off x="5289550" y="2455863"/>
                  <a:ext cx="28575" cy="14288"/>
                </a:xfrm>
                <a:custGeom>
                  <a:avLst/>
                  <a:gdLst/>
                  <a:ahLst/>
                  <a:cxnLst>
                    <a:cxn ang="0">
                      <a:pos x="16" y="0"/>
                    </a:cxn>
                    <a:cxn ang="0">
                      <a:pos x="0" y="1"/>
                    </a:cxn>
                    <a:cxn ang="0">
                      <a:pos x="2" y="9"/>
                    </a:cxn>
                    <a:cxn ang="0">
                      <a:pos x="18" y="7"/>
                    </a:cxn>
                    <a:cxn ang="0">
                      <a:pos x="16" y="0"/>
                    </a:cxn>
                  </a:cxnLst>
                  <a:rect l="0" t="0" r="r" b="b"/>
                  <a:pathLst>
                    <a:path w="18" h="9">
                      <a:moveTo>
                        <a:pt x="16" y="0"/>
                      </a:moveTo>
                      <a:lnTo>
                        <a:pt x="0" y="1"/>
                      </a:lnTo>
                      <a:lnTo>
                        <a:pt x="2" y="9"/>
                      </a:lnTo>
                      <a:lnTo>
                        <a:pt x="18" y="7"/>
                      </a:lnTo>
                      <a:lnTo>
                        <a:pt x="16" y="0"/>
                      </a:lnTo>
                      <a:close/>
                    </a:path>
                  </a:pathLst>
                </a:custGeom>
                <a:grpFill/>
                <a:ln w="9525">
                  <a:noFill/>
                  <a:round/>
                </a:ln>
              </p:spPr>
              <p:txBody>
                <a:bodyPr anchor="ctr"/>
                <a:lstStyle/>
                <a:p>
                  <a:pPr algn="ctr"/>
                  <a:endParaRPr/>
                </a:p>
              </p:txBody>
            </p:sp>
            <p:sp>
              <p:nvSpPr>
                <p:cNvPr id="73" name="iŝḻïďè"/>
                <p:cNvSpPr/>
                <p:nvPr/>
              </p:nvSpPr>
              <p:spPr bwMode="auto">
                <a:xfrm>
                  <a:off x="5289550" y="2455863"/>
                  <a:ext cx="28575" cy="14288"/>
                </a:xfrm>
                <a:custGeom>
                  <a:avLst/>
                  <a:gdLst/>
                  <a:ahLst/>
                  <a:cxnLst>
                    <a:cxn ang="0">
                      <a:pos x="16" y="0"/>
                    </a:cxn>
                    <a:cxn ang="0">
                      <a:pos x="0" y="1"/>
                    </a:cxn>
                    <a:cxn ang="0">
                      <a:pos x="2" y="9"/>
                    </a:cxn>
                    <a:cxn ang="0">
                      <a:pos x="18" y="7"/>
                    </a:cxn>
                    <a:cxn ang="0">
                      <a:pos x="16" y="0"/>
                    </a:cxn>
                  </a:cxnLst>
                  <a:rect l="0" t="0" r="r" b="b"/>
                  <a:pathLst>
                    <a:path w="18" h="9">
                      <a:moveTo>
                        <a:pt x="16" y="0"/>
                      </a:moveTo>
                      <a:lnTo>
                        <a:pt x="0" y="1"/>
                      </a:lnTo>
                      <a:lnTo>
                        <a:pt x="2" y="9"/>
                      </a:lnTo>
                      <a:lnTo>
                        <a:pt x="18" y="7"/>
                      </a:lnTo>
                      <a:lnTo>
                        <a:pt x="16" y="0"/>
                      </a:lnTo>
                    </a:path>
                  </a:pathLst>
                </a:custGeom>
                <a:grpFill/>
                <a:ln w="9525">
                  <a:noFill/>
                  <a:round/>
                </a:ln>
              </p:spPr>
              <p:txBody>
                <a:bodyPr anchor="ctr"/>
                <a:lstStyle/>
                <a:p>
                  <a:pPr algn="ctr"/>
                  <a:endParaRPr/>
                </a:p>
              </p:txBody>
            </p:sp>
            <p:sp>
              <p:nvSpPr>
                <p:cNvPr id="74" name="iśľiḑé"/>
                <p:cNvSpPr/>
                <p:nvPr/>
              </p:nvSpPr>
              <p:spPr bwMode="auto">
                <a:xfrm>
                  <a:off x="5270500" y="2517775"/>
                  <a:ext cx="25400" cy="22225"/>
                </a:xfrm>
                <a:custGeom>
                  <a:avLst/>
                  <a:gdLst/>
                  <a:ahLst/>
                  <a:cxnLst>
                    <a:cxn ang="0">
                      <a:pos x="4" y="0"/>
                    </a:cxn>
                    <a:cxn ang="0">
                      <a:pos x="0" y="5"/>
                    </a:cxn>
                    <a:cxn ang="0">
                      <a:pos x="12" y="14"/>
                    </a:cxn>
                    <a:cxn ang="0">
                      <a:pos x="16" y="8"/>
                    </a:cxn>
                    <a:cxn ang="0">
                      <a:pos x="4" y="0"/>
                    </a:cxn>
                  </a:cxnLst>
                  <a:rect l="0" t="0" r="r" b="b"/>
                  <a:pathLst>
                    <a:path w="16" h="14">
                      <a:moveTo>
                        <a:pt x="4" y="0"/>
                      </a:moveTo>
                      <a:lnTo>
                        <a:pt x="0" y="5"/>
                      </a:lnTo>
                      <a:lnTo>
                        <a:pt x="12" y="14"/>
                      </a:lnTo>
                      <a:lnTo>
                        <a:pt x="16" y="8"/>
                      </a:lnTo>
                      <a:lnTo>
                        <a:pt x="4" y="0"/>
                      </a:lnTo>
                      <a:close/>
                    </a:path>
                  </a:pathLst>
                </a:custGeom>
                <a:grpFill/>
                <a:ln w="9525">
                  <a:noFill/>
                  <a:round/>
                </a:ln>
              </p:spPr>
              <p:txBody>
                <a:bodyPr anchor="ctr"/>
                <a:lstStyle/>
                <a:p>
                  <a:pPr algn="ctr"/>
                  <a:endParaRPr/>
                </a:p>
              </p:txBody>
            </p:sp>
            <p:sp>
              <p:nvSpPr>
                <p:cNvPr id="75" name="î$lïḍé"/>
                <p:cNvSpPr/>
                <p:nvPr/>
              </p:nvSpPr>
              <p:spPr bwMode="auto">
                <a:xfrm>
                  <a:off x="5270500" y="2517775"/>
                  <a:ext cx="25400" cy="22225"/>
                </a:xfrm>
                <a:custGeom>
                  <a:avLst/>
                  <a:gdLst/>
                  <a:ahLst/>
                  <a:cxnLst>
                    <a:cxn ang="0">
                      <a:pos x="4" y="0"/>
                    </a:cxn>
                    <a:cxn ang="0">
                      <a:pos x="0" y="5"/>
                    </a:cxn>
                    <a:cxn ang="0">
                      <a:pos x="12" y="14"/>
                    </a:cxn>
                    <a:cxn ang="0">
                      <a:pos x="16" y="8"/>
                    </a:cxn>
                    <a:cxn ang="0">
                      <a:pos x="4" y="0"/>
                    </a:cxn>
                  </a:cxnLst>
                  <a:rect l="0" t="0" r="r" b="b"/>
                  <a:pathLst>
                    <a:path w="16" h="14">
                      <a:moveTo>
                        <a:pt x="4" y="0"/>
                      </a:moveTo>
                      <a:lnTo>
                        <a:pt x="0" y="5"/>
                      </a:lnTo>
                      <a:lnTo>
                        <a:pt x="12" y="14"/>
                      </a:lnTo>
                      <a:lnTo>
                        <a:pt x="16" y="8"/>
                      </a:lnTo>
                      <a:lnTo>
                        <a:pt x="4" y="0"/>
                      </a:lnTo>
                    </a:path>
                  </a:pathLst>
                </a:custGeom>
                <a:grpFill/>
                <a:ln w="9525">
                  <a:noFill/>
                  <a:round/>
                </a:ln>
              </p:spPr>
              <p:txBody>
                <a:bodyPr anchor="ctr"/>
                <a:lstStyle/>
                <a:p>
                  <a:pPr algn="ctr"/>
                  <a:endParaRPr/>
                </a:p>
              </p:txBody>
            </p:sp>
            <p:sp>
              <p:nvSpPr>
                <p:cNvPr id="76" name="íś1iďe"/>
                <p:cNvSpPr/>
                <p:nvPr/>
              </p:nvSpPr>
              <p:spPr bwMode="auto">
                <a:xfrm>
                  <a:off x="5133975" y="2386013"/>
                  <a:ext cx="25400" cy="23813"/>
                </a:xfrm>
                <a:custGeom>
                  <a:avLst/>
                  <a:gdLst/>
                  <a:ahLst/>
                  <a:cxnLst>
                    <a:cxn ang="0">
                      <a:pos x="5" y="0"/>
                    </a:cxn>
                    <a:cxn ang="0">
                      <a:pos x="0" y="5"/>
                    </a:cxn>
                    <a:cxn ang="0">
                      <a:pos x="12" y="15"/>
                    </a:cxn>
                    <a:cxn ang="0">
                      <a:pos x="16" y="12"/>
                    </a:cxn>
                    <a:cxn ang="0">
                      <a:pos x="5" y="0"/>
                    </a:cxn>
                  </a:cxnLst>
                  <a:rect l="0" t="0" r="r" b="b"/>
                  <a:pathLst>
                    <a:path w="16" h="15">
                      <a:moveTo>
                        <a:pt x="5" y="0"/>
                      </a:moveTo>
                      <a:lnTo>
                        <a:pt x="0" y="5"/>
                      </a:lnTo>
                      <a:lnTo>
                        <a:pt x="12" y="15"/>
                      </a:lnTo>
                      <a:lnTo>
                        <a:pt x="16" y="12"/>
                      </a:lnTo>
                      <a:lnTo>
                        <a:pt x="5" y="0"/>
                      </a:lnTo>
                      <a:close/>
                    </a:path>
                  </a:pathLst>
                </a:custGeom>
                <a:grpFill/>
                <a:ln w="9525">
                  <a:noFill/>
                  <a:round/>
                </a:ln>
              </p:spPr>
              <p:txBody>
                <a:bodyPr anchor="ctr"/>
                <a:lstStyle/>
                <a:p>
                  <a:pPr algn="ctr"/>
                  <a:endParaRPr/>
                </a:p>
              </p:txBody>
            </p:sp>
            <p:sp>
              <p:nvSpPr>
                <p:cNvPr id="77" name="îśḻîdé"/>
                <p:cNvSpPr/>
                <p:nvPr/>
              </p:nvSpPr>
              <p:spPr bwMode="auto">
                <a:xfrm>
                  <a:off x="5133975" y="2386013"/>
                  <a:ext cx="25400" cy="23813"/>
                </a:xfrm>
                <a:custGeom>
                  <a:avLst/>
                  <a:gdLst/>
                  <a:ahLst/>
                  <a:cxnLst>
                    <a:cxn ang="0">
                      <a:pos x="5" y="0"/>
                    </a:cxn>
                    <a:cxn ang="0">
                      <a:pos x="0" y="5"/>
                    </a:cxn>
                    <a:cxn ang="0">
                      <a:pos x="12" y="15"/>
                    </a:cxn>
                    <a:cxn ang="0">
                      <a:pos x="16" y="12"/>
                    </a:cxn>
                    <a:cxn ang="0">
                      <a:pos x="5" y="0"/>
                    </a:cxn>
                  </a:cxnLst>
                  <a:rect l="0" t="0" r="r" b="b"/>
                  <a:pathLst>
                    <a:path w="16" h="15">
                      <a:moveTo>
                        <a:pt x="5" y="0"/>
                      </a:moveTo>
                      <a:lnTo>
                        <a:pt x="0" y="5"/>
                      </a:lnTo>
                      <a:lnTo>
                        <a:pt x="12" y="15"/>
                      </a:lnTo>
                      <a:lnTo>
                        <a:pt x="16" y="12"/>
                      </a:lnTo>
                      <a:lnTo>
                        <a:pt x="5" y="0"/>
                      </a:lnTo>
                    </a:path>
                  </a:pathLst>
                </a:custGeom>
                <a:grpFill/>
                <a:ln w="9525">
                  <a:noFill/>
                  <a:round/>
                </a:ln>
              </p:spPr>
              <p:txBody>
                <a:bodyPr anchor="ctr"/>
                <a:lstStyle/>
                <a:p>
                  <a:pPr algn="ctr"/>
                  <a:endParaRPr/>
                </a:p>
              </p:txBody>
            </p:sp>
            <p:sp>
              <p:nvSpPr>
                <p:cNvPr id="78" name="iṣḷïdé"/>
                <p:cNvSpPr/>
                <p:nvPr/>
              </p:nvSpPr>
              <p:spPr bwMode="auto">
                <a:xfrm>
                  <a:off x="5105400" y="2455863"/>
                  <a:ext cx="25400" cy="11113"/>
                </a:xfrm>
                <a:custGeom>
                  <a:avLst/>
                  <a:gdLst/>
                  <a:ahLst/>
                  <a:cxnLst>
                    <a:cxn ang="0">
                      <a:pos x="0" y="0"/>
                    </a:cxn>
                    <a:cxn ang="0">
                      <a:pos x="0" y="7"/>
                    </a:cxn>
                    <a:cxn ang="0">
                      <a:pos x="16" y="7"/>
                    </a:cxn>
                    <a:cxn ang="0">
                      <a:pos x="16" y="1"/>
                    </a:cxn>
                    <a:cxn ang="0">
                      <a:pos x="0" y="0"/>
                    </a:cxn>
                  </a:cxnLst>
                  <a:rect l="0" t="0" r="r" b="b"/>
                  <a:pathLst>
                    <a:path w="16" h="7">
                      <a:moveTo>
                        <a:pt x="0" y="0"/>
                      </a:moveTo>
                      <a:lnTo>
                        <a:pt x="0" y="7"/>
                      </a:lnTo>
                      <a:lnTo>
                        <a:pt x="16" y="7"/>
                      </a:lnTo>
                      <a:lnTo>
                        <a:pt x="16" y="1"/>
                      </a:lnTo>
                      <a:lnTo>
                        <a:pt x="0" y="0"/>
                      </a:lnTo>
                      <a:close/>
                    </a:path>
                  </a:pathLst>
                </a:custGeom>
                <a:grpFill/>
                <a:ln w="9525">
                  <a:noFill/>
                  <a:round/>
                </a:ln>
              </p:spPr>
              <p:txBody>
                <a:bodyPr anchor="ctr"/>
                <a:lstStyle/>
                <a:p>
                  <a:pPr algn="ctr"/>
                  <a:endParaRPr/>
                </a:p>
              </p:txBody>
            </p:sp>
            <p:sp>
              <p:nvSpPr>
                <p:cNvPr id="79" name="ïšlîḋe"/>
                <p:cNvSpPr/>
                <p:nvPr/>
              </p:nvSpPr>
              <p:spPr bwMode="auto">
                <a:xfrm>
                  <a:off x="5105400" y="2455863"/>
                  <a:ext cx="25400" cy="11113"/>
                </a:xfrm>
                <a:custGeom>
                  <a:avLst/>
                  <a:gdLst/>
                  <a:ahLst/>
                  <a:cxnLst>
                    <a:cxn ang="0">
                      <a:pos x="0" y="0"/>
                    </a:cxn>
                    <a:cxn ang="0">
                      <a:pos x="0" y="7"/>
                    </a:cxn>
                    <a:cxn ang="0">
                      <a:pos x="16" y="7"/>
                    </a:cxn>
                    <a:cxn ang="0">
                      <a:pos x="16" y="1"/>
                    </a:cxn>
                    <a:cxn ang="0">
                      <a:pos x="0" y="0"/>
                    </a:cxn>
                  </a:cxnLst>
                  <a:rect l="0" t="0" r="r" b="b"/>
                  <a:pathLst>
                    <a:path w="16" h="7">
                      <a:moveTo>
                        <a:pt x="0" y="0"/>
                      </a:moveTo>
                      <a:lnTo>
                        <a:pt x="0" y="7"/>
                      </a:lnTo>
                      <a:lnTo>
                        <a:pt x="16" y="7"/>
                      </a:lnTo>
                      <a:lnTo>
                        <a:pt x="16" y="1"/>
                      </a:lnTo>
                      <a:lnTo>
                        <a:pt x="0" y="0"/>
                      </a:lnTo>
                    </a:path>
                  </a:pathLst>
                </a:custGeom>
                <a:grpFill/>
                <a:ln w="9525">
                  <a:noFill/>
                  <a:round/>
                </a:ln>
              </p:spPr>
              <p:txBody>
                <a:bodyPr anchor="ctr"/>
                <a:lstStyle/>
                <a:p>
                  <a:pPr algn="ctr"/>
                  <a:endParaRPr/>
                </a:p>
              </p:txBody>
            </p:sp>
            <p:sp>
              <p:nvSpPr>
                <p:cNvPr id="80" name="iṡľîde"/>
                <p:cNvSpPr/>
                <p:nvPr/>
              </p:nvSpPr>
              <p:spPr bwMode="auto">
                <a:xfrm>
                  <a:off x="5124450" y="2514600"/>
                  <a:ext cx="28575" cy="25400"/>
                </a:xfrm>
                <a:custGeom>
                  <a:avLst/>
                  <a:gdLst/>
                  <a:ahLst/>
                  <a:cxnLst>
                    <a:cxn ang="0">
                      <a:pos x="13" y="0"/>
                    </a:cxn>
                    <a:cxn ang="0">
                      <a:pos x="0" y="10"/>
                    </a:cxn>
                    <a:cxn ang="0">
                      <a:pos x="4" y="16"/>
                    </a:cxn>
                    <a:cxn ang="0">
                      <a:pos x="18" y="5"/>
                    </a:cxn>
                    <a:cxn ang="0">
                      <a:pos x="13" y="0"/>
                    </a:cxn>
                  </a:cxnLst>
                  <a:rect l="0" t="0" r="r" b="b"/>
                  <a:pathLst>
                    <a:path w="18" h="16">
                      <a:moveTo>
                        <a:pt x="13" y="0"/>
                      </a:moveTo>
                      <a:lnTo>
                        <a:pt x="0" y="10"/>
                      </a:lnTo>
                      <a:lnTo>
                        <a:pt x="4" y="16"/>
                      </a:lnTo>
                      <a:lnTo>
                        <a:pt x="18" y="5"/>
                      </a:lnTo>
                      <a:lnTo>
                        <a:pt x="13" y="0"/>
                      </a:lnTo>
                      <a:close/>
                    </a:path>
                  </a:pathLst>
                </a:custGeom>
                <a:grpFill/>
                <a:ln w="9525">
                  <a:noFill/>
                  <a:round/>
                </a:ln>
              </p:spPr>
              <p:txBody>
                <a:bodyPr anchor="ctr"/>
                <a:lstStyle/>
                <a:p>
                  <a:pPr algn="ctr"/>
                  <a:endParaRPr/>
                </a:p>
              </p:txBody>
            </p:sp>
            <p:sp>
              <p:nvSpPr>
                <p:cNvPr id="81" name="îś1îdè"/>
                <p:cNvSpPr/>
                <p:nvPr/>
              </p:nvSpPr>
              <p:spPr bwMode="auto">
                <a:xfrm>
                  <a:off x="5124450" y="2514600"/>
                  <a:ext cx="28575" cy="25400"/>
                </a:xfrm>
                <a:custGeom>
                  <a:avLst/>
                  <a:gdLst/>
                  <a:ahLst/>
                  <a:cxnLst>
                    <a:cxn ang="0">
                      <a:pos x="13" y="0"/>
                    </a:cxn>
                    <a:cxn ang="0">
                      <a:pos x="0" y="10"/>
                    </a:cxn>
                    <a:cxn ang="0">
                      <a:pos x="4" y="16"/>
                    </a:cxn>
                    <a:cxn ang="0">
                      <a:pos x="18" y="5"/>
                    </a:cxn>
                    <a:cxn ang="0">
                      <a:pos x="13" y="0"/>
                    </a:cxn>
                  </a:cxnLst>
                  <a:rect l="0" t="0" r="r" b="b"/>
                  <a:pathLst>
                    <a:path w="18" h="16">
                      <a:moveTo>
                        <a:pt x="13" y="0"/>
                      </a:moveTo>
                      <a:lnTo>
                        <a:pt x="0" y="10"/>
                      </a:lnTo>
                      <a:lnTo>
                        <a:pt x="4" y="16"/>
                      </a:lnTo>
                      <a:lnTo>
                        <a:pt x="18" y="5"/>
                      </a:lnTo>
                      <a:lnTo>
                        <a:pt x="13" y="0"/>
                      </a:lnTo>
                    </a:path>
                  </a:pathLst>
                </a:custGeom>
                <a:grpFill/>
                <a:ln w="9525">
                  <a:noFill/>
                  <a:round/>
                </a:ln>
              </p:spPr>
              <p:txBody>
                <a:bodyPr anchor="ctr"/>
                <a:lstStyle/>
                <a:p>
                  <a:pPr algn="ctr"/>
                  <a:endParaRPr/>
                </a:p>
              </p:txBody>
            </p:sp>
            <p:sp>
              <p:nvSpPr>
                <p:cNvPr id="82" name="ïSḷîḋé"/>
                <p:cNvSpPr/>
                <p:nvPr/>
              </p:nvSpPr>
              <p:spPr bwMode="auto">
                <a:xfrm>
                  <a:off x="5214938" y="2492375"/>
                  <a:ext cx="11113" cy="15875"/>
                </a:xfrm>
                <a:custGeom>
                  <a:avLst/>
                  <a:gdLst/>
                  <a:ahLst/>
                  <a:cxnLst>
                    <a:cxn ang="0">
                      <a:pos x="0" y="0"/>
                    </a:cxn>
                    <a:cxn ang="0">
                      <a:pos x="0" y="0"/>
                    </a:cxn>
                    <a:cxn ang="0">
                      <a:pos x="0" y="6"/>
                    </a:cxn>
                    <a:cxn ang="0">
                      <a:pos x="4" y="3"/>
                    </a:cxn>
                    <a:cxn ang="0">
                      <a:pos x="4" y="3"/>
                    </a:cxn>
                    <a:cxn ang="0">
                      <a:pos x="2" y="1"/>
                    </a:cxn>
                    <a:cxn ang="0">
                      <a:pos x="0" y="0"/>
                    </a:cxn>
                  </a:cxnLst>
                  <a:rect l="0" t="0" r="r" b="b"/>
                  <a:pathLst>
                    <a:path w="4" h="6">
                      <a:moveTo>
                        <a:pt x="0" y="0"/>
                      </a:moveTo>
                      <a:cubicBezTo>
                        <a:pt x="0" y="0"/>
                        <a:pt x="0" y="0"/>
                        <a:pt x="0" y="0"/>
                      </a:cubicBezTo>
                      <a:cubicBezTo>
                        <a:pt x="0" y="6"/>
                        <a:pt x="0" y="6"/>
                        <a:pt x="0" y="6"/>
                      </a:cubicBezTo>
                      <a:cubicBezTo>
                        <a:pt x="3" y="6"/>
                        <a:pt x="4" y="5"/>
                        <a:pt x="4" y="3"/>
                      </a:cubicBezTo>
                      <a:cubicBezTo>
                        <a:pt x="4" y="3"/>
                        <a:pt x="4" y="3"/>
                        <a:pt x="4" y="3"/>
                      </a:cubicBezTo>
                      <a:cubicBezTo>
                        <a:pt x="4" y="2"/>
                        <a:pt x="3" y="1"/>
                        <a:pt x="2" y="1"/>
                      </a:cubicBezTo>
                      <a:cubicBezTo>
                        <a:pt x="2" y="1"/>
                        <a:pt x="1" y="1"/>
                        <a:pt x="0" y="0"/>
                      </a:cubicBezTo>
                    </a:path>
                  </a:pathLst>
                </a:custGeom>
                <a:grpFill/>
                <a:ln w="9525">
                  <a:noFill/>
                  <a:round/>
                </a:ln>
              </p:spPr>
              <p:txBody>
                <a:bodyPr anchor="ctr"/>
                <a:lstStyle/>
                <a:p>
                  <a:pPr algn="ctr"/>
                  <a:endParaRPr/>
                </a:p>
              </p:txBody>
            </p:sp>
            <p:sp>
              <p:nvSpPr>
                <p:cNvPr id="83" name="íṥ1îďê"/>
                <p:cNvSpPr/>
                <p:nvPr/>
              </p:nvSpPr>
              <p:spPr bwMode="auto">
                <a:xfrm>
                  <a:off x="5200650" y="2463800"/>
                  <a:ext cx="6350" cy="14288"/>
                </a:xfrm>
                <a:custGeom>
                  <a:avLst/>
                  <a:gdLst/>
                  <a:ahLst/>
                  <a:cxnLst>
                    <a:cxn ang="0">
                      <a:pos x="2" y="0"/>
                    </a:cxn>
                    <a:cxn ang="0">
                      <a:pos x="0" y="3"/>
                    </a:cxn>
                    <a:cxn ang="0">
                      <a:pos x="0" y="3"/>
                    </a:cxn>
                    <a:cxn ang="0">
                      <a:pos x="2" y="5"/>
                    </a:cxn>
                    <a:cxn ang="0">
                      <a:pos x="2" y="5"/>
                    </a:cxn>
                    <a:cxn ang="0">
                      <a:pos x="2" y="0"/>
                    </a:cxn>
                  </a:cxnLst>
                  <a:rect l="0" t="0" r="r" b="b"/>
                  <a:pathLst>
                    <a:path w="2" h="5">
                      <a:moveTo>
                        <a:pt x="2" y="0"/>
                      </a:moveTo>
                      <a:cubicBezTo>
                        <a:pt x="0" y="1"/>
                        <a:pt x="0" y="1"/>
                        <a:pt x="0" y="3"/>
                      </a:cubicBezTo>
                      <a:cubicBezTo>
                        <a:pt x="0" y="3"/>
                        <a:pt x="0" y="3"/>
                        <a:pt x="0" y="3"/>
                      </a:cubicBezTo>
                      <a:cubicBezTo>
                        <a:pt x="0" y="4"/>
                        <a:pt x="0" y="5"/>
                        <a:pt x="2" y="5"/>
                      </a:cubicBezTo>
                      <a:cubicBezTo>
                        <a:pt x="2" y="5"/>
                        <a:pt x="2" y="5"/>
                        <a:pt x="2" y="5"/>
                      </a:cubicBezTo>
                      <a:cubicBezTo>
                        <a:pt x="2" y="0"/>
                        <a:pt x="2" y="0"/>
                        <a:pt x="2" y="0"/>
                      </a:cubicBezTo>
                    </a:path>
                  </a:pathLst>
                </a:custGeom>
                <a:grpFill/>
                <a:ln w="9525">
                  <a:noFill/>
                  <a:round/>
                </a:ln>
              </p:spPr>
              <p:txBody>
                <a:bodyPr anchor="ctr"/>
                <a:lstStyle/>
                <a:p>
                  <a:pPr algn="ctr"/>
                  <a:endParaRPr/>
                </a:p>
              </p:txBody>
            </p:sp>
            <p:sp>
              <p:nvSpPr>
                <p:cNvPr id="84" name="ïŝ1ïdé"/>
                <p:cNvSpPr/>
                <p:nvPr/>
              </p:nvSpPr>
              <p:spPr bwMode="auto">
                <a:xfrm>
                  <a:off x="5145088" y="2398713"/>
                  <a:ext cx="131763" cy="157163"/>
                </a:xfrm>
                <a:custGeom>
                  <a:avLst/>
                  <a:gdLst/>
                  <a:ahLst/>
                  <a:cxnLst>
                    <a:cxn ang="0">
                      <a:pos x="22" y="14"/>
                    </a:cxn>
                    <a:cxn ang="0">
                      <a:pos x="22" y="14"/>
                    </a:cxn>
                    <a:cxn ang="0">
                      <a:pos x="25" y="14"/>
                    </a:cxn>
                    <a:cxn ang="0">
                      <a:pos x="25" y="20"/>
                    </a:cxn>
                    <a:cxn ang="0">
                      <a:pos x="30" y="22"/>
                    </a:cxn>
                    <a:cxn ang="0">
                      <a:pos x="32" y="27"/>
                    </a:cxn>
                    <a:cxn ang="0">
                      <a:pos x="32" y="27"/>
                    </a:cxn>
                    <a:cxn ang="0">
                      <a:pos x="28" y="27"/>
                    </a:cxn>
                    <a:cxn ang="0">
                      <a:pos x="25" y="23"/>
                    </a:cxn>
                    <a:cxn ang="0">
                      <a:pos x="25" y="23"/>
                    </a:cxn>
                    <a:cxn ang="0">
                      <a:pos x="25" y="29"/>
                    </a:cxn>
                    <a:cxn ang="0">
                      <a:pos x="28" y="30"/>
                    </a:cxn>
                    <a:cxn ang="0">
                      <a:pos x="32" y="32"/>
                    </a:cxn>
                    <a:cxn ang="0">
                      <a:pos x="33" y="36"/>
                    </a:cxn>
                    <a:cxn ang="0">
                      <a:pos x="33" y="36"/>
                    </a:cxn>
                    <a:cxn ang="0">
                      <a:pos x="30" y="41"/>
                    </a:cxn>
                    <a:cxn ang="0">
                      <a:pos x="25" y="43"/>
                    </a:cxn>
                    <a:cxn ang="0">
                      <a:pos x="25" y="43"/>
                    </a:cxn>
                    <a:cxn ang="0">
                      <a:pos x="25" y="48"/>
                    </a:cxn>
                    <a:cxn ang="0">
                      <a:pos x="22" y="48"/>
                    </a:cxn>
                    <a:cxn ang="0">
                      <a:pos x="22" y="43"/>
                    </a:cxn>
                    <a:cxn ang="0">
                      <a:pos x="17" y="41"/>
                    </a:cxn>
                    <a:cxn ang="0">
                      <a:pos x="15" y="35"/>
                    </a:cxn>
                    <a:cxn ang="0">
                      <a:pos x="15" y="35"/>
                    </a:cxn>
                    <a:cxn ang="0">
                      <a:pos x="19" y="35"/>
                    </a:cxn>
                    <a:cxn ang="0">
                      <a:pos x="22" y="39"/>
                    </a:cxn>
                    <a:cxn ang="0">
                      <a:pos x="22" y="39"/>
                    </a:cxn>
                    <a:cxn ang="0">
                      <a:pos x="22" y="32"/>
                    </a:cxn>
                    <a:cxn ang="0">
                      <a:pos x="20" y="32"/>
                    </a:cxn>
                    <a:cxn ang="0">
                      <a:pos x="15" y="26"/>
                    </a:cxn>
                    <a:cxn ang="0">
                      <a:pos x="15" y="26"/>
                    </a:cxn>
                    <a:cxn ang="0">
                      <a:pos x="18" y="21"/>
                    </a:cxn>
                    <a:cxn ang="0">
                      <a:pos x="22" y="20"/>
                    </a:cxn>
                    <a:cxn ang="0">
                      <a:pos x="22" y="20"/>
                    </a:cxn>
                    <a:cxn ang="0">
                      <a:pos x="22" y="14"/>
                    </a:cxn>
                    <a:cxn ang="0">
                      <a:pos x="7" y="10"/>
                    </a:cxn>
                    <a:cxn ang="0">
                      <a:pos x="24" y="2"/>
                    </a:cxn>
                    <a:cxn ang="0">
                      <a:pos x="40" y="10"/>
                    </a:cxn>
                    <a:cxn ang="0">
                      <a:pos x="40" y="10"/>
                    </a:cxn>
                    <a:cxn ang="0">
                      <a:pos x="24" y="8"/>
                    </a:cxn>
                    <a:cxn ang="0">
                      <a:pos x="7" y="10"/>
                    </a:cxn>
                    <a:cxn ang="0">
                      <a:pos x="7" y="10"/>
                    </a:cxn>
                    <a:cxn ang="0">
                      <a:pos x="24" y="0"/>
                    </a:cxn>
                    <a:cxn ang="0">
                      <a:pos x="0" y="23"/>
                    </a:cxn>
                    <a:cxn ang="0">
                      <a:pos x="0" y="23"/>
                    </a:cxn>
                    <a:cxn ang="0">
                      <a:pos x="5" y="38"/>
                    </a:cxn>
                    <a:cxn ang="0">
                      <a:pos x="14" y="56"/>
                    </a:cxn>
                    <a:cxn ang="0">
                      <a:pos x="15" y="56"/>
                    </a:cxn>
                    <a:cxn ang="0">
                      <a:pos x="18" y="56"/>
                    </a:cxn>
                    <a:cxn ang="0">
                      <a:pos x="28" y="56"/>
                    </a:cxn>
                    <a:cxn ang="0">
                      <a:pos x="33" y="56"/>
                    </a:cxn>
                    <a:cxn ang="0">
                      <a:pos x="33" y="56"/>
                    </a:cxn>
                    <a:cxn ang="0">
                      <a:pos x="42" y="38"/>
                    </a:cxn>
                    <a:cxn ang="0">
                      <a:pos x="47" y="23"/>
                    </a:cxn>
                    <a:cxn ang="0">
                      <a:pos x="47" y="23"/>
                    </a:cxn>
                    <a:cxn ang="0">
                      <a:pos x="24" y="0"/>
                    </a:cxn>
                  </a:cxnLst>
                  <a:rect l="0" t="0" r="r" b="b"/>
                  <a:pathLst>
                    <a:path w="47" h="56">
                      <a:moveTo>
                        <a:pt x="22" y="14"/>
                      </a:moveTo>
                      <a:cubicBezTo>
                        <a:pt x="22" y="14"/>
                        <a:pt x="22" y="14"/>
                        <a:pt x="22" y="14"/>
                      </a:cubicBezTo>
                      <a:cubicBezTo>
                        <a:pt x="25" y="14"/>
                        <a:pt x="25" y="14"/>
                        <a:pt x="25" y="14"/>
                      </a:cubicBezTo>
                      <a:cubicBezTo>
                        <a:pt x="25" y="20"/>
                        <a:pt x="25" y="20"/>
                        <a:pt x="25" y="20"/>
                      </a:cubicBezTo>
                      <a:cubicBezTo>
                        <a:pt x="27" y="20"/>
                        <a:pt x="28" y="21"/>
                        <a:pt x="30" y="22"/>
                      </a:cubicBezTo>
                      <a:cubicBezTo>
                        <a:pt x="31" y="23"/>
                        <a:pt x="32" y="25"/>
                        <a:pt x="32" y="27"/>
                      </a:cubicBezTo>
                      <a:cubicBezTo>
                        <a:pt x="32" y="27"/>
                        <a:pt x="32" y="27"/>
                        <a:pt x="32" y="27"/>
                      </a:cubicBezTo>
                      <a:cubicBezTo>
                        <a:pt x="28" y="27"/>
                        <a:pt x="28" y="27"/>
                        <a:pt x="28" y="27"/>
                      </a:cubicBezTo>
                      <a:cubicBezTo>
                        <a:pt x="28" y="25"/>
                        <a:pt x="27" y="24"/>
                        <a:pt x="25" y="23"/>
                      </a:cubicBezTo>
                      <a:cubicBezTo>
                        <a:pt x="25" y="23"/>
                        <a:pt x="25" y="23"/>
                        <a:pt x="25" y="23"/>
                      </a:cubicBezTo>
                      <a:cubicBezTo>
                        <a:pt x="25" y="29"/>
                        <a:pt x="25" y="29"/>
                        <a:pt x="25" y="29"/>
                      </a:cubicBezTo>
                      <a:cubicBezTo>
                        <a:pt x="26" y="30"/>
                        <a:pt x="27" y="30"/>
                        <a:pt x="28" y="30"/>
                      </a:cubicBezTo>
                      <a:cubicBezTo>
                        <a:pt x="30" y="30"/>
                        <a:pt x="31" y="31"/>
                        <a:pt x="32" y="32"/>
                      </a:cubicBezTo>
                      <a:cubicBezTo>
                        <a:pt x="32" y="33"/>
                        <a:pt x="33" y="35"/>
                        <a:pt x="33" y="36"/>
                      </a:cubicBezTo>
                      <a:cubicBezTo>
                        <a:pt x="33" y="36"/>
                        <a:pt x="33" y="36"/>
                        <a:pt x="33" y="36"/>
                      </a:cubicBezTo>
                      <a:cubicBezTo>
                        <a:pt x="33" y="38"/>
                        <a:pt x="32" y="40"/>
                        <a:pt x="30" y="41"/>
                      </a:cubicBezTo>
                      <a:cubicBezTo>
                        <a:pt x="29" y="42"/>
                        <a:pt x="27" y="42"/>
                        <a:pt x="25" y="43"/>
                      </a:cubicBezTo>
                      <a:cubicBezTo>
                        <a:pt x="25" y="43"/>
                        <a:pt x="25" y="43"/>
                        <a:pt x="25" y="43"/>
                      </a:cubicBezTo>
                      <a:cubicBezTo>
                        <a:pt x="25" y="48"/>
                        <a:pt x="25" y="48"/>
                        <a:pt x="25" y="48"/>
                      </a:cubicBezTo>
                      <a:cubicBezTo>
                        <a:pt x="22" y="48"/>
                        <a:pt x="22" y="48"/>
                        <a:pt x="22" y="48"/>
                      </a:cubicBezTo>
                      <a:cubicBezTo>
                        <a:pt x="22" y="43"/>
                        <a:pt x="22" y="43"/>
                        <a:pt x="22" y="43"/>
                      </a:cubicBezTo>
                      <a:cubicBezTo>
                        <a:pt x="20" y="42"/>
                        <a:pt x="19" y="42"/>
                        <a:pt x="17" y="41"/>
                      </a:cubicBezTo>
                      <a:cubicBezTo>
                        <a:pt x="15" y="39"/>
                        <a:pt x="15" y="37"/>
                        <a:pt x="15" y="35"/>
                      </a:cubicBezTo>
                      <a:cubicBezTo>
                        <a:pt x="15" y="35"/>
                        <a:pt x="15" y="35"/>
                        <a:pt x="15" y="35"/>
                      </a:cubicBezTo>
                      <a:cubicBezTo>
                        <a:pt x="19" y="35"/>
                        <a:pt x="19" y="35"/>
                        <a:pt x="19" y="35"/>
                      </a:cubicBezTo>
                      <a:cubicBezTo>
                        <a:pt x="19" y="37"/>
                        <a:pt x="20" y="39"/>
                        <a:pt x="22" y="39"/>
                      </a:cubicBezTo>
                      <a:cubicBezTo>
                        <a:pt x="22" y="39"/>
                        <a:pt x="22" y="39"/>
                        <a:pt x="22" y="39"/>
                      </a:cubicBezTo>
                      <a:cubicBezTo>
                        <a:pt x="22" y="32"/>
                        <a:pt x="22" y="32"/>
                        <a:pt x="22" y="32"/>
                      </a:cubicBezTo>
                      <a:cubicBezTo>
                        <a:pt x="21" y="32"/>
                        <a:pt x="21" y="32"/>
                        <a:pt x="20" y="32"/>
                      </a:cubicBezTo>
                      <a:cubicBezTo>
                        <a:pt x="17" y="31"/>
                        <a:pt x="15" y="29"/>
                        <a:pt x="15" y="26"/>
                      </a:cubicBezTo>
                      <a:cubicBezTo>
                        <a:pt x="15" y="26"/>
                        <a:pt x="15" y="26"/>
                        <a:pt x="15" y="26"/>
                      </a:cubicBezTo>
                      <a:cubicBezTo>
                        <a:pt x="15" y="24"/>
                        <a:pt x="16" y="23"/>
                        <a:pt x="18" y="21"/>
                      </a:cubicBezTo>
                      <a:cubicBezTo>
                        <a:pt x="19" y="21"/>
                        <a:pt x="20" y="20"/>
                        <a:pt x="22" y="20"/>
                      </a:cubicBezTo>
                      <a:cubicBezTo>
                        <a:pt x="22" y="20"/>
                        <a:pt x="22" y="20"/>
                        <a:pt x="22" y="20"/>
                      </a:cubicBezTo>
                      <a:cubicBezTo>
                        <a:pt x="22" y="14"/>
                        <a:pt x="22" y="14"/>
                        <a:pt x="22" y="14"/>
                      </a:cubicBezTo>
                      <a:moveTo>
                        <a:pt x="7" y="10"/>
                      </a:moveTo>
                      <a:cubicBezTo>
                        <a:pt x="11" y="5"/>
                        <a:pt x="17" y="2"/>
                        <a:pt x="24" y="2"/>
                      </a:cubicBezTo>
                      <a:cubicBezTo>
                        <a:pt x="31" y="2"/>
                        <a:pt x="37" y="5"/>
                        <a:pt x="40" y="10"/>
                      </a:cubicBezTo>
                      <a:cubicBezTo>
                        <a:pt x="40" y="10"/>
                        <a:pt x="40" y="10"/>
                        <a:pt x="40" y="10"/>
                      </a:cubicBezTo>
                      <a:cubicBezTo>
                        <a:pt x="35" y="9"/>
                        <a:pt x="30" y="8"/>
                        <a:pt x="24" y="8"/>
                      </a:cubicBezTo>
                      <a:cubicBezTo>
                        <a:pt x="18" y="8"/>
                        <a:pt x="12" y="9"/>
                        <a:pt x="7" y="10"/>
                      </a:cubicBezTo>
                      <a:cubicBezTo>
                        <a:pt x="7" y="10"/>
                        <a:pt x="7" y="10"/>
                        <a:pt x="7" y="10"/>
                      </a:cubicBezTo>
                      <a:moveTo>
                        <a:pt x="24" y="0"/>
                      </a:moveTo>
                      <a:cubicBezTo>
                        <a:pt x="11" y="0"/>
                        <a:pt x="0" y="10"/>
                        <a:pt x="0" y="23"/>
                      </a:cubicBezTo>
                      <a:cubicBezTo>
                        <a:pt x="0" y="23"/>
                        <a:pt x="0" y="23"/>
                        <a:pt x="0" y="23"/>
                      </a:cubicBezTo>
                      <a:cubicBezTo>
                        <a:pt x="0" y="29"/>
                        <a:pt x="2" y="34"/>
                        <a:pt x="5" y="38"/>
                      </a:cubicBezTo>
                      <a:cubicBezTo>
                        <a:pt x="7" y="40"/>
                        <a:pt x="13" y="50"/>
                        <a:pt x="14" y="56"/>
                      </a:cubicBezTo>
                      <a:cubicBezTo>
                        <a:pt x="15" y="56"/>
                        <a:pt x="15" y="56"/>
                        <a:pt x="15" y="56"/>
                      </a:cubicBezTo>
                      <a:cubicBezTo>
                        <a:pt x="18" y="56"/>
                        <a:pt x="18" y="56"/>
                        <a:pt x="18" y="56"/>
                      </a:cubicBezTo>
                      <a:cubicBezTo>
                        <a:pt x="28" y="56"/>
                        <a:pt x="28" y="56"/>
                        <a:pt x="28" y="56"/>
                      </a:cubicBezTo>
                      <a:cubicBezTo>
                        <a:pt x="33" y="56"/>
                        <a:pt x="33" y="56"/>
                        <a:pt x="33" y="56"/>
                      </a:cubicBezTo>
                      <a:cubicBezTo>
                        <a:pt x="33" y="56"/>
                        <a:pt x="33" y="56"/>
                        <a:pt x="33" y="56"/>
                      </a:cubicBezTo>
                      <a:cubicBezTo>
                        <a:pt x="34" y="50"/>
                        <a:pt x="40" y="40"/>
                        <a:pt x="42" y="38"/>
                      </a:cubicBezTo>
                      <a:cubicBezTo>
                        <a:pt x="45" y="34"/>
                        <a:pt x="47" y="29"/>
                        <a:pt x="47" y="23"/>
                      </a:cubicBezTo>
                      <a:cubicBezTo>
                        <a:pt x="47" y="23"/>
                        <a:pt x="47" y="23"/>
                        <a:pt x="47" y="23"/>
                      </a:cubicBezTo>
                      <a:cubicBezTo>
                        <a:pt x="47" y="10"/>
                        <a:pt x="37" y="0"/>
                        <a:pt x="24" y="0"/>
                      </a:cubicBezTo>
                    </a:path>
                  </a:pathLst>
                </a:custGeom>
                <a:grpFill/>
                <a:ln w="9525">
                  <a:noFill/>
                  <a:round/>
                </a:ln>
              </p:spPr>
              <p:txBody>
                <a:bodyPr anchor="ctr"/>
                <a:lstStyle/>
                <a:p>
                  <a:pPr algn="ctr"/>
                  <a:endParaRPr/>
                </a:p>
              </p:txBody>
            </p:sp>
          </p:grpSp>
          <p:grpSp>
            <p:nvGrpSpPr>
              <p:cNvPr id="32" name="iṧḻïḓè"/>
              <p:cNvGrpSpPr/>
              <p:nvPr/>
            </p:nvGrpSpPr>
            <p:grpSpPr>
              <a:xfrm>
                <a:off x="4823544" y="3073356"/>
                <a:ext cx="310605" cy="317750"/>
                <a:chOff x="4357688" y="2324100"/>
                <a:chExt cx="207963" cy="212726"/>
              </a:xfrm>
              <a:solidFill>
                <a:schemeClr val="bg1"/>
              </a:solidFill>
            </p:grpSpPr>
            <p:sp>
              <p:nvSpPr>
                <p:cNvPr id="61" name="íš1ïďé"/>
                <p:cNvSpPr/>
                <p:nvPr/>
              </p:nvSpPr>
              <p:spPr bwMode="auto">
                <a:xfrm>
                  <a:off x="4514850" y="2481263"/>
                  <a:ext cx="3175" cy="7938"/>
                </a:xfrm>
                <a:custGeom>
                  <a:avLst/>
                  <a:gdLst/>
                  <a:ahLst/>
                  <a:cxnLst>
                    <a:cxn ang="0">
                      <a:pos x="1" y="0"/>
                    </a:cxn>
                    <a:cxn ang="0">
                      <a:pos x="0" y="1"/>
                    </a:cxn>
                    <a:cxn ang="0">
                      <a:pos x="0" y="1"/>
                    </a:cxn>
                    <a:cxn ang="0">
                      <a:pos x="1" y="3"/>
                    </a:cxn>
                    <a:cxn ang="0">
                      <a:pos x="1" y="3"/>
                    </a:cxn>
                    <a:cxn ang="0">
                      <a:pos x="1" y="0"/>
                    </a:cxn>
                  </a:cxnLst>
                  <a:rect l="0" t="0" r="r" b="b"/>
                  <a:pathLst>
                    <a:path w="1" h="3">
                      <a:moveTo>
                        <a:pt x="1" y="0"/>
                      </a:moveTo>
                      <a:cubicBezTo>
                        <a:pt x="0" y="0"/>
                        <a:pt x="0" y="1"/>
                        <a:pt x="0" y="1"/>
                      </a:cubicBezTo>
                      <a:cubicBezTo>
                        <a:pt x="0" y="1"/>
                        <a:pt x="0" y="1"/>
                        <a:pt x="0" y="1"/>
                      </a:cubicBezTo>
                      <a:cubicBezTo>
                        <a:pt x="0" y="2"/>
                        <a:pt x="0" y="3"/>
                        <a:pt x="1" y="3"/>
                      </a:cubicBezTo>
                      <a:cubicBezTo>
                        <a:pt x="1" y="3"/>
                        <a:pt x="1" y="3"/>
                        <a:pt x="1" y="3"/>
                      </a:cubicBezTo>
                      <a:cubicBezTo>
                        <a:pt x="1" y="0"/>
                        <a:pt x="1" y="0"/>
                        <a:pt x="1" y="0"/>
                      </a:cubicBezTo>
                    </a:path>
                  </a:pathLst>
                </a:custGeom>
                <a:grpFill/>
                <a:ln w="9525">
                  <a:noFill/>
                  <a:round/>
                </a:ln>
              </p:spPr>
              <p:txBody>
                <a:bodyPr anchor="ctr"/>
                <a:lstStyle/>
                <a:p>
                  <a:pPr algn="ctr"/>
                  <a:endParaRPr/>
                </a:p>
              </p:txBody>
            </p:sp>
            <p:sp>
              <p:nvSpPr>
                <p:cNvPr id="62" name="ïSlïdê"/>
                <p:cNvSpPr/>
                <p:nvPr/>
              </p:nvSpPr>
              <p:spPr bwMode="auto">
                <a:xfrm>
                  <a:off x="4522788" y="2497138"/>
                  <a:ext cx="6350" cy="11113"/>
                </a:xfrm>
                <a:custGeom>
                  <a:avLst/>
                  <a:gdLst/>
                  <a:ahLst/>
                  <a:cxnLst>
                    <a:cxn ang="0">
                      <a:pos x="0" y="0"/>
                    </a:cxn>
                    <a:cxn ang="0">
                      <a:pos x="0" y="0"/>
                    </a:cxn>
                    <a:cxn ang="0">
                      <a:pos x="0" y="4"/>
                    </a:cxn>
                    <a:cxn ang="0">
                      <a:pos x="2" y="2"/>
                    </a:cxn>
                    <a:cxn ang="0">
                      <a:pos x="2" y="2"/>
                    </a:cxn>
                    <a:cxn ang="0">
                      <a:pos x="1" y="0"/>
                    </a:cxn>
                    <a:cxn ang="0">
                      <a:pos x="0" y="0"/>
                    </a:cxn>
                  </a:cxnLst>
                  <a:rect l="0" t="0" r="r" b="b"/>
                  <a:pathLst>
                    <a:path w="2" h="4">
                      <a:moveTo>
                        <a:pt x="0" y="0"/>
                      </a:moveTo>
                      <a:cubicBezTo>
                        <a:pt x="0" y="0"/>
                        <a:pt x="0" y="0"/>
                        <a:pt x="0" y="0"/>
                      </a:cubicBezTo>
                      <a:cubicBezTo>
                        <a:pt x="0" y="4"/>
                        <a:pt x="0" y="4"/>
                        <a:pt x="0" y="4"/>
                      </a:cubicBezTo>
                      <a:cubicBezTo>
                        <a:pt x="2" y="4"/>
                        <a:pt x="2" y="3"/>
                        <a:pt x="2" y="2"/>
                      </a:cubicBezTo>
                      <a:cubicBezTo>
                        <a:pt x="2" y="2"/>
                        <a:pt x="2" y="2"/>
                        <a:pt x="2" y="2"/>
                      </a:cubicBezTo>
                      <a:cubicBezTo>
                        <a:pt x="2" y="1"/>
                        <a:pt x="2" y="1"/>
                        <a:pt x="1" y="0"/>
                      </a:cubicBezTo>
                      <a:cubicBezTo>
                        <a:pt x="1" y="0"/>
                        <a:pt x="1" y="0"/>
                        <a:pt x="0" y="0"/>
                      </a:cubicBezTo>
                    </a:path>
                  </a:pathLst>
                </a:custGeom>
                <a:grpFill/>
                <a:ln w="9525">
                  <a:noFill/>
                  <a:round/>
                </a:ln>
              </p:spPr>
              <p:txBody>
                <a:bodyPr anchor="ctr"/>
                <a:lstStyle/>
                <a:p>
                  <a:pPr algn="ctr"/>
                  <a:endParaRPr/>
                </a:p>
              </p:txBody>
            </p:sp>
            <p:sp>
              <p:nvSpPr>
                <p:cNvPr id="63" name="îṩļíďe"/>
                <p:cNvSpPr/>
                <p:nvPr/>
              </p:nvSpPr>
              <p:spPr bwMode="auto">
                <a:xfrm>
                  <a:off x="4478338" y="2449513"/>
                  <a:ext cx="87313" cy="87313"/>
                </a:xfrm>
                <a:custGeom>
                  <a:avLst/>
                  <a:gdLst/>
                  <a:ahLst/>
                  <a:cxnLst>
                    <a:cxn ang="0">
                      <a:pos x="14" y="5"/>
                    </a:cxn>
                    <a:cxn ang="0">
                      <a:pos x="14" y="5"/>
                    </a:cxn>
                    <a:cxn ang="0">
                      <a:pos x="16" y="5"/>
                    </a:cxn>
                    <a:cxn ang="0">
                      <a:pos x="16" y="9"/>
                    </a:cxn>
                    <a:cxn ang="0">
                      <a:pos x="19" y="10"/>
                    </a:cxn>
                    <a:cxn ang="0">
                      <a:pos x="21" y="13"/>
                    </a:cxn>
                    <a:cxn ang="0">
                      <a:pos x="21" y="13"/>
                    </a:cxn>
                    <a:cxn ang="0">
                      <a:pos x="18" y="13"/>
                    </a:cxn>
                    <a:cxn ang="0">
                      <a:pos x="16" y="11"/>
                    </a:cxn>
                    <a:cxn ang="0">
                      <a:pos x="16" y="11"/>
                    </a:cxn>
                    <a:cxn ang="0">
                      <a:pos x="16" y="15"/>
                    </a:cxn>
                    <a:cxn ang="0">
                      <a:pos x="18" y="15"/>
                    </a:cxn>
                    <a:cxn ang="0">
                      <a:pos x="20" y="17"/>
                    </a:cxn>
                    <a:cxn ang="0">
                      <a:pos x="21" y="19"/>
                    </a:cxn>
                    <a:cxn ang="0">
                      <a:pos x="21" y="19"/>
                    </a:cxn>
                    <a:cxn ang="0">
                      <a:pos x="19" y="22"/>
                    </a:cxn>
                    <a:cxn ang="0">
                      <a:pos x="16" y="23"/>
                    </a:cxn>
                    <a:cxn ang="0">
                      <a:pos x="16" y="23"/>
                    </a:cxn>
                    <a:cxn ang="0">
                      <a:pos x="16" y="26"/>
                    </a:cxn>
                    <a:cxn ang="0">
                      <a:pos x="14" y="26"/>
                    </a:cxn>
                    <a:cxn ang="0">
                      <a:pos x="14" y="23"/>
                    </a:cxn>
                    <a:cxn ang="0">
                      <a:pos x="11" y="22"/>
                    </a:cxn>
                    <a:cxn ang="0">
                      <a:pos x="10" y="18"/>
                    </a:cxn>
                    <a:cxn ang="0">
                      <a:pos x="10" y="18"/>
                    </a:cxn>
                    <a:cxn ang="0">
                      <a:pos x="12" y="18"/>
                    </a:cxn>
                    <a:cxn ang="0">
                      <a:pos x="14" y="21"/>
                    </a:cxn>
                    <a:cxn ang="0">
                      <a:pos x="14" y="21"/>
                    </a:cxn>
                    <a:cxn ang="0">
                      <a:pos x="14" y="17"/>
                    </a:cxn>
                    <a:cxn ang="0">
                      <a:pos x="13" y="16"/>
                    </a:cxn>
                    <a:cxn ang="0">
                      <a:pos x="10" y="13"/>
                    </a:cxn>
                    <a:cxn ang="0">
                      <a:pos x="10" y="13"/>
                    </a:cxn>
                    <a:cxn ang="0">
                      <a:pos x="12" y="10"/>
                    </a:cxn>
                    <a:cxn ang="0">
                      <a:pos x="14" y="9"/>
                    </a:cxn>
                    <a:cxn ang="0">
                      <a:pos x="14" y="9"/>
                    </a:cxn>
                    <a:cxn ang="0">
                      <a:pos x="14" y="5"/>
                    </a:cxn>
                    <a:cxn ang="0">
                      <a:pos x="15" y="0"/>
                    </a:cxn>
                    <a:cxn ang="0">
                      <a:pos x="0" y="16"/>
                    </a:cxn>
                    <a:cxn ang="0">
                      <a:pos x="0" y="16"/>
                    </a:cxn>
                    <a:cxn ang="0">
                      <a:pos x="15" y="31"/>
                    </a:cxn>
                    <a:cxn ang="0">
                      <a:pos x="31" y="16"/>
                    </a:cxn>
                    <a:cxn ang="0">
                      <a:pos x="31" y="16"/>
                    </a:cxn>
                    <a:cxn ang="0">
                      <a:pos x="15" y="0"/>
                    </a:cxn>
                  </a:cxnLst>
                  <a:rect l="0" t="0" r="r" b="b"/>
                  <a:pathLst>
                    <a:path w="31" h="31">
                      <a:moveTo>
                        <a:pt x="14" y="5"/>
                      </a:moveTo>
                      <a:cubicBezTo>
                        <a:pt x="14" y="5"/>
                        <a:pt x="14" y="5"/>
                        <a:pt x="14" y="5"/>
                      </a:cubicBezTo>
                      <a:cubicBezTo>
                        <a:pt x="16" y="5"/>
                        <a:pt x="16" y="5"/>
                        <a:pt x="16" y="5"/>
                      </a:cubicBezTo>
                      <a:cubicBezTo>
                        <a:pt x="16" y="9"/>
                        <a:pt x="16" y="9"/>
                        <a:pt x="16" y="9"/>
                      </a:cubicBezTo>
                      <a:cubicBezTo>
                        <a:pt x="17" y="9"/>
                        <a:pt x="18" y="9"/>
                        <a:pt x="19" y="10"/>
                      </a:cubicBezTo>
                      <a:cubicBezTo>
                        <a:pt x="20" y="11"/>
                        <a:pt x="21" y="12"/>
                        <a:pt x="21" y="13"/>
                      </a:cubicBezTo>
                      <a:cubicBezTo>
                        <a:pt x="21" y="13"/>
                        <a:pt x="21" y="13"/>
                        <a:pt x="21" y="13"/>
                      </a:cubicBezTo>
                      <a:cubicBezTo>
                        <a:pt x="18" y="13"/>
                        <a:pt x="18" y="13"/>
                        <a:pt x="18" y="13"/>
                      </a:cubicBezTo>
                      <a:cubicBezTo>
                        <a:pt x="18" y="12"/>
                        <a:pt x="17" y="11"/>
                        <a:pt x="16" y="11"/>
                      </a:cubicBezTo>
                      <a:cubicBezTo>
                        <a:pt x="16" y="11"/>
                        <a:pt x="16" y="11"/>
                        <a:pt x="16" y="11"/>
                      </a:cubicBezTo>
                      <a:cubicBezTo>
                        <a:pt x="16" y="15"/>
                        <a:pt x="16" y="15"/>
                        <a:pt x="16" y="15"/>
                      </a:cubicBezTo>
                      <a:cubicBezTo>
                        <a:pt x="17" y="15"/>
                        <a:pt x="17" y="15"/>
                        <a:pt x="18" y="15"/>
                      </a:cubicBezTo>
                      <a:cubicBezTo>
                        <a:pt x="19" y="15"/>
                        <a:pt x="20" y="16"/>
                        <a:pt x="20" y="17"/>
                      </a:cubicBezTo>
                      <a:cubicBezTo>
                        <a:pt x="21" y="17"/>
                        <a:pt x="21" y="18"/>
                        <a:pt x="21" y="19"/>
                      </a:cubicBezTo>
                      <a:cubicBezTo>
                        <a:pt x="21" y="19"/>
                        <a:pt x="21" y="19"/>
                        <a:pt x="21" y="19"/>
                      </a:cubicBezTo>
                      <a:cubicBezTo>
                        <a:pt x="21" y="20"/>
                        <a:pt x="20" y="21"/>
                        <a:pt x="19" y="22"/>
                      </a:cubicBezTo>
                      <a:cubicBezTo>
                        <a:pt x="18" y="22"/>
                        <a:pt x="17" y="23"/>
                        <a:pt x="16" y="23"/>
                      </a:cubicBezTo>
                      <a:cubicBezTo>
                        <a:pt x="16" y="23"/>
                        <a:pt x="16" y="23"/>
                        <a:pt x="16" y="23"/>
                      </a:cubicBezTo>
                      <a:cubicBezTo>
                        <a:pt x="16" y="26"/>
                        <a:pt x="16" y="26"/>
                        <a:pt x="16" y="26"/>
                      </a:cubicBezTo>
                      <a:cubicBezTo>
                        <a:pt x="14" y="26"/>
                        <a:pt x="14" y="26"/>
                        <a:pt x="14" y="26"/>
                      </a:cubicBezTo>
                      <a:cubicBezTo>
                        <a:pt x="14" y="23"/>
                        <a:pt x="14" y="23"/>
                        <a:pt x="14" y="23"/>
                      </a:cubicBezTo>
                      <a:cubicBezTo>
                        <a:pt x="13" y="23"/>
                        <a:pt x="12" y="22"/>
                        <a:pt x="11" y="22"/>
                      </a:cubicBezTo>
                      <a:cubicBezTo>
                        <a:pt x="10" y="21"/>
                        <a:pt x="10" y="20"/>
                        <a:pt x="10" y="18"/>
                      </a:cubicBezTo>
                      <a:cubicBezTo>
                        <a:pt x="10" y="18"/>
                        <a:pt x="10" y="18"/>
                        <a:pt x="10" y="18"/>
                      </a:cubicBezTo>
                      <a:cubicBezTo>
                        <a:pt x="12" y="18"/>
                        <a:pt x="12" y="18"/>
                        <a:pt x="12" y="18"/>
                      </a:cubicBezTo>
                      <a:cubicBezTo>
                        <a:pt x="12" y="19"/>
                        <a:pt x="13" y="20"/>
                        <a:pt x="14" y="21"/>
                      </a:cubicBezTo>
                      <a:cubicBezTo>
                        <a:pt x="14" y="21"/>
                        <a:pt x="14" y="21"/>
                        <a:pt x="14" y="21"/>
                      </a:cubicBezTo>
                      <a:cubicBezTo>
                        <a:pt x="14" y="17"/>
                        <a:pt x="14" y="17"/>
                        <a:pt x="14" y="17"/>
                      </a:cubicBezTo>
                      <a:cubicBezTo>
                        <a:pt x="13" y="16"/>
                        <a:pt x="13" y="16"/>
                        <a:pt x="13" y="16"/>
                      </a:cubicBezTo>
                      <a:cubicBezTo>
                        <a:pt x="11" y="16"/>
                        <a:pt x="10" y="15"/>
                        <a:pt x="10" y="13"/>
                      </a:cubicBezTo>
                      <a:cubicBezTo>
                        <a:pt x="10" y="13"/>
                        <a:pt x="10" y="13"/>
                        <a:pt x="10" y="13"/>
                      </a:cubicBezTo>
                      <a:cubicBezTo>
                        <a:pt x="10" y="11"/>
                        <a:pt x="11" y="10"/>
                        <a:pt x="12" y="10"/>
                      </a:cubicBezTo>
                      <a:cubicBezTo>
                        <a:pt x="12" y="9"/>
                        <a:pt x="13" y="9"/>
                        <a:pt x="14" y="9"/>
                      </a:cubicBezTo>
                      <a:cubicBezTo>
                        <a:pt x="14" y="9"/>
                        <a:pt x="14" y="9"/>
                        <a:pt x="14" y="9"/>
                      </a:cubicBezTo>
                      <a:cubicBezTo>
                        <a:pt x="14" y="5"/>
                        <a:pt x="14" y="5"/>
                        <a:pt x="14" y="5"/>
                      </a:cubicBezTo>
                      <a:moveTo>
                        <a:pt x="15" y="0"/>
                      </a:moveTo>
                      <a:cubicBezTo>
                        <a:pt x="7" y="0"/>
                        <a:pt x="0" y="7"/>
                        <a:pt x="0" y="16"/>
                      </a:cubicBezTo>
                      <a:cubicBezTo>
                        <a:pt x="0" y="16"/>
                        <a:pt x="0" y="16"/>
                        <a:pt x="0" y="16"/>
                      </a:cubicBezTo>
                      <a:cubicBezTo>
                        <a:pt x="0" y="24"/>
                        <a:pt x="7" y="31"/>
                        <a:pt x="15" y="31"/>
                      </a:cubicBezTo>
                      <a:cubicBezTo>
                        <a:pt x="24" y="31"/>
                        <a:pt x="31" y="24"/>
                        <a:pt x="31" y="16"/>
                      </a:cubicBezTo>
                      <a:cubicBezTo>
                        <a:pt x="31" y="16"/>
                        <a:pt x="31" y="16"/>
                        <a:pt x="31" y="16"/>
                      </a:cubicBezTo>
                      <a:cubicBezTo>
                        <a:pt x="31" y="7"/>
                        <a:pt x="24" y="0"/>
                        <a:pt x="15" y="0"/>
                      </a:cubicBezTo>
                    </a:path>
                  </a:pathLst>
                </a:custGeom>
                <a:grpFill/>
                <a:ln w="9525">
                  <a:noFill/>
                  <a:round/>
                </a:ln>
              </p:spPr>
              <p:txBody>
                <a:bodyPr anchor="ctr"/>
                <a:lstStyle/>
                <a:p>
                  <a:pPr algn="ctr"/>
                  <a:endParaRPr/>
                </a:p>
              </p:txBody>
            </p:sp>
            <p:sp>
              <p:nvSpPr>
                <p:cNvPr id="64" name="ï$ļîḋé"/>
                <p:cNvSpPr/>
                <p:nvPr/>
              </p:nvSpPr>
              <p:spPr bwMode="auto">
                <a:xfrm>
                  <a:off x="4357688" y="2324100"/>
                  <a:ext cx="196850" cy="195263"/>
                </a:xfrm>
                <a:custGeom>
                  <a:avLst/>
                  <a:gdLst/>
                  <a:ahLst/>
                  <a:cxnLst>
                    <a:cxn ang="0">
                      <a:pos x="14" y="59"/>
                    </a:cxn>
                    <a:cxn ang="0">
                      <a:pos x="24" y="65"/>
                    </a:cxn>
                    <a:cxn ang="0">
                      <a:pos x="14" y="59"/>
                    </a:cxn>
                    <a:cxn ang="0">
                      <a:pos x="20" y="52"/>
                    </a:cxn>
                    <a:cxn ang="0">
                      <a:pos x="33" y="66"/>
                    </a:cxn>
                    <a:cxn ang="0">
                      <a:pos x="20" y="52"/>
                    </a:cxn>
                    <a:cxn ang="0">
                      <a:pos x="3" y="37"/>
                    </a:cxn>
                    <a:cxn ang="0">
                      <a:pos x="16" y="51"/>
                    </a:cxn>
                    <a:cxn ang="0">
                      <a:pos x="11" y="56"/>
                    </a:cxn>
                    <a:cxn ang="0">
                      <a:pos x="18" y="37"/>
                    </a:cxn>
                    <a:cxn ang="0">
                      <a:pos x="33" y="37"/>
                    </a:cxn>
                    <a:cxn ang="0">
                      <a:pos x="33" y="46"/>
                    </a:cxn>
                    <a:cxn ang="0">
                      <a:pos x="18" y="37"/>
                    </a:cxn>
                    <a:cxn ang="0">
                      <a:pos x="37" y="23"/>
                    </a:cxn>
                    <a:cxn ang="0">
                      <a:pos x="52" y="34"/>
                    </a:cxn>
                    <a:cxn ang="0">
                      <a:pos x="37" y="34"/>
                    </a:cxn>
                    <a:cxn ang="0">
                      <a:pos x="18" y="34"/>
                    </a:cxn>
                    <a:cxn ang="0">
                      <a:pos x="33" y="23"/>
                    </a:cxn>
                    <a:cxn ang="0">
                      <a:pos x="18" y="34"/>
                    </a:cxn>
                    <a:cxn ang="0">
                      <a:pos x="53" y="20"/>
                    </a:cxn>
                    <a:cxn ang="0">
                      <a:pos x="67" y="34"/>
                    </a:cxn>
                    <a:cxn ang="0">
                      <a:pos x="55" y="34"/>
                    </a:cxn>
                    <a:cxn ang="0">
                      <a:pos x="3" y="34"/>
                    </a:cxn>
                    <a:cxn ang="0">
                      <a:pos x="16" y="19"/>
                    </a:cxn>
                    <a:cxn ang="0">
                      <a:pos x="14" y="34"/>
                    </a:cxn>
                    <a:cxn ang="0">
                      <a:pos x="14" y="11"/>
                    </a:cxn>
                    <a:cxn ang="0">
                      <a:pos x="24" y="5"/>
                    </a:cxn>
                    <a:cxn ang="0">
                      <a:pos x="17" y="16"/>
                    </a:cxn>
                    <a:cxn ang="0">
                      <a:pos x="37" y="5"/>
                    </a:cxn>
                    <a:cxn ang="0">
                      <a:pos x="49" y="18"/>
                    </a:cxn>
                    <a:cxn ang="0">
                      <a:pos x="37" y="20"/>
                    </a:cxn>
                    <a:cxn ang="0">
                      <a:pos x="44" y="4"/>
                    </a:cxn>
                    <a:cxn ang="0">
                      <a:pos x="56" y="11"/>
                    </a:cxn>
                    <a:cxn ang="0">
                      <a:pos x="52" y="16"/>
                    </a:cxn>
                    <a:cxn ang="0">
                      <a:pos x="20" y="17"/>
                    </a:cxn>
                    <a:cxn ang="0">
                      <a:pos x="33" y="4"/>
                    </a:cxn>
                    <a:cxn ang="0">
                      <a:pos x="33" y="20"/>
                    </a:cxn>
                    <a:cxn ang="0">
                      <a:pos x="37" y="0"/>
                    </a:cxn>
                    <a:cxn ang="0">
                      <a:pos x="33" y="0"/>
                    </a:cxn>
                    <a:cxn ang="0">
                      <a:pos x="0" y="35"/>
                    </a:cxn>
                    <a:cxn ang="0">
                      <a:pos x="35" y="70"/>
                    </a:cxn>
                    <a:cxn ang="0">
                      <a:pos x="44" y="69"/>
                    </a:cxn>
                    <a:cxn ang="0">
                      <a:pos x="37" y="66"/>
                    </a:cxn>
                    <a:cxn ang="0">
                      <a:pos x="45" y="51"/>
                    </a:cxn>
                    <a:cxn ang="0">
                      <a:pos x="47" y="48"/>
                    </a:cxn>
                    <a:cxn ang="0">
                      <a:pos x="37" y="37"/>
                    </a:cxn>
                    <a:cxn ang="0">
                      <a:pos x="52" y="37"/>
                    </a:cxn>
                    <a:cxn ang="0">
                      <a:pos x="51" y="46"/>
                    </a:cxn>
                    <a:cxn ang="0">
                      <a:pos x="55" y="37"/>
                    </a:cxn>
                    <a:cxn ang="0">
                      <a:pos x="67" y="37"/>
                    </a:cxn>
                    <a:cxn ang="0">
                      <a:pos x="65" y="46"/>
                    </a:cxn>
                    <a:cxn ang="0">
                      <a:pos x="70" y="35"/>
                    </a:cxn>
                    <a:cxn ang="0">
                      <a:pos x="37" y="0"/>
                    </a:cxn>
                  </a:cxnLst>
                  <a:rect l="0" t="0" r="r" b="b"/>
                  <a:pathLst>
                    <a:path w="70" h="70">
                      <a:moveTo>
                        <a:pt x="14" y="59"/>
                      </a:moveTo>
                      <a:cubicBezTo>
                        <a:pt x="14" y="59"/>
                        <a:pt x="14" y="59"/>
                        <a:pt x="14" y="59"/>
                      </a:cubicBezTo>
                      <a:cubicBezTo>
                        <a:pt x="14" y="57"/>
                        <a:pt x="16" y="55"/>
                        <a:pt x="18" y="54"/>
                      </a:cubicBezTo>
                      <a:cubicBezTo>
                        <a:pt x="19" y="58"/>
                        <a:pt x="21" y="62"/>
                        <a:pt x="24" y="65"/>
                      </a:cubicBezTo>
                      <a:cubicBezTo>
                        <a:pt x="24" y="65"/>
                        <a:pt x="24" y="65"/>
                        <a:pt x="24" y="65"/>
                      </a:cubicBezTo>
                      <a:cubicBezTo>
                        <a:pt x="20" y="63"/>
                        <a:pt x="17" y="61"/>
                        <a:pt x="14" y="59"/>
                      </a:cubicBezTo>
                      <a:moveTo>
                        <a:pt x="20" y="52"/>
                      </a:moveTo>
                      <a:cubicBezTo>
                        <a:pt x="20" y="52"/>
                        <a:pt x="20" y="52"/>
                        <a:pt x="20" y="52"/>
                      </a:cubicBezTo>
                      <a:cubicBezTo>
                        <a:pt x="24" y="51"/>
                        <a:pt x="29" y="50"/>
                        <a:pt x="33" y="50"/>
                      </a:cubicBezTo>
                      <a:cubicBezTo>
                        <a:pt x="33" y="66"/>
                        <a:pt x="33" y="66"/>
                        <a:pt x="33" y="66"/>
                      </a:cubicBezTo>
                      <a:cubicBezTo>
                        <a:pt x="33" y="66"/>
                        <a:pt x="33" y="66"/>
                        <a:pt x="33" y="66"/>
                      </a:cubicBezTo>
                      <a:cubicBezTo>
                        <a:pt x="27" y="65"/>
                        <a:pt x="23" y="59"/>
                        <a:pt x="20" y="52"/>
                      </a:cubicBezTo>
                      <a:moveTo>
                        <a:pt x="3" y="37"/>
                      </a:moveTo>
                      <a:cubicBezTo>
                        <a:pt x="3" y="37"/>
                        <a:pt x="3" y="37"/>
                        <a:pt x="3" y="37"/>
                      </a:cubicBezTo>
                      <a:cubicBezTo>
                        <a:pt x="14" y="37"/>
                        <a:pt x="14" y="37"/>
                        <a:pt x="14" y="37"/>
                      </a:cubicBezTo>
                      <a:cubicBezTo>
                        <a:pt x="14" y="41"/>
                        <a:pt x="15" y="46"/>
                        <a:pt x="16" y="51"/>
                      </a:cubicBezTo>
                      <a:cubicBezTo>
                        <a:pt x="16" y="51"/>
                        <a:pt x="16" y="51"/>
                        <a:pt x="16" y="51"/>
                      </a:cubicBezTo>
                      <a:cubicBezTo>
                        <a:pt x="14" y="52"/>
                        <a:pt x="12" y="54"/>
                        <a:pt x="11" y="56"/>
                      </a:cubicBezTo>
                      <a:cubicBezTo>
                        <a:pt x="7" y="51"/>
                        <a:pt x="4" y="44"/>
                        <a:pt x="3" y="37"/>
                      </a:cubicBezTo>
                      <a:moveTo>
                        <a:pt x="18" y="37"/>
                      </a:moveTo>
                      <a:cubicBezTo>
                        <a:pt x="18" y="37"/>
                        <a:pt x="18" y="37"/>
                        <a:pt x="18" y="37"/>
                      </a:cubicBezTo>
                      <a:cubicBezTo>
                        <a:pt x="33" y="37"/>
                        <a:pt x="33" y="37"/>
                        <a:pt x="33" y="37"/>
                      </a:cubicBezTo>
                      <a:cubicBezTo>
                        <a:pt x="33" y="46"/>
                        <a:pt x="33" y="46"/>
                        <a:pt x="33" y="46"/>
                      </a:cubicBezTo>
                      <a:cubicBezTo>
                        <a:pt x="33" y="46"/>
                        <a:pt x="33" y="46"/>
                        <a:pt x="33" y="46"/>
                      </a:cubicBezTo>
                      <a:cubicBezTo>
                        <a:pt x="29" y="47"/>
                        <a:pt x="24" y="47"/>
                        <a:pt x="19" y="49"/>
                      </a:cubicBezTo>
                      <a:cubicBezTo>
                        <a:pt x="18" y="45"/>
                        <a:pt x="18" y="41"/>
                        <a:pt x="18" y="37"/>
                      </a:cubicBezTo>
                      <a:moveTo>
                        <a:pt x="37" y="23"/>
                      </a:moveTo>
                      <a:cubicBezTo>
                        <a:pt x="37" y="23"/>
                        <a:pt x="37" y="23"/>
                        <a:pt x="37" y="23"/>
                      </a:cubicBezTo>
                      <a:cubicBezTo>
                        <a:pt x="41" y="23"/>
                        <a:pt x="46" y="23"/>
                        <a:pt x="50" y="21"/>
                      </a:cubicBezTo>
                      <a:cubicBezTo>
                        <a:pt x="51" y="25"/>
                        <a:pt x="52" y="30"/>
                        <a:pt x="52" y="34"/>
                      </a:cubicBezTo>
                      <a:cubicBezTo>
                        <a:pt x="52" y="34"/>
                        <a:pt x="52" y="34"/>
                        <a:pt x="52" y="34"/>
                      </a:cubicBezTo>
                      <a:cubicBezTo>
                        <a:pt x="37" y="34"/>
                        <a:pt x="37" y="34"/>
                        <a:pt x="37" y="34"/>
                      </a:cubicBezTo>
                      <a:cubicBezTo>
                        <a:pt x="37" y="23"/>
                        <a:pt x="37" y="23"/>
                        <a:pt x="37" y="23"/>
                      </a:cubicBezTo>
                      <a:moveTo>
                        <a:pt x="18" y="34"/>
                      </a:moveTo>
                      <a:cubicBezTo>
                        <a:pt x="18" y="29"/>
                        <a:pt x="18" y="25"/>
                        <a:pt x="19" y="21"/>
                      </a:cubicBezTo>
                      <a:cubicBezTo>
                        <a:pt x="23" y="22"/>
                        <a:pt x="29" y="23"/>
                        <a:pt x="33" y="23"/>
                      </a:cubicBezTo>
                      <a:cubicBezTo>
                        <a:pt x="33" y="34"/>
                        <a:pt x="33" y="34"/>
                        <a:pt x="33" y="34"/>
                      </a:cubicBezTo>
                      <a:cubicBezTo>
                        <a:pt x="18" y="34"/>
                        <a:pt x="18" y="34"/>
                        <a:pt x="18" y="34"/>
                      </a:cubicBezTo>
                      <a:moveTo>
                        <a:pt x="53" y="20"/>
                      </a:moveTo>
                      <a:cubicBezTo>
                        <a:pt x="53" y="20"/>
                        <a:pt x="53" y="20"/>
                        <a:pt x="53" y="20"/>
                      </a:cubicBezTo>
                      <a:cubicBezTo>
                        <a:pt x="56" y="18"/>
                        <a:pt x="58" y="16"/>
                        <a:pt x="59" y="14"/>
                      </a:cubicBezTo>
                      <a:cubicBezTo>
                        <a:pt x="64" y="19"/>
                        <a:pt x="67" y="26"/>
                        <a:pt x="67" y="34"/>
                      </a:cubicBezTo>
                      <a:cubicBezTo>
                        <a:pt x="67" y="34"/>
                        <a:pt x="67" y="34"/>
                        <a:pt x="67" y="34"/>
                      </a:cubicBezTo>
                      <a:cubicBezTo>
                        <a:pt x="55" y="34"/>
                        <a:pt x="55" y="34"/>
                        <a:pt x="55" y="34"/>
                      </a:cubicBezTo>
                      <a:cubicBezTo>
                        <a:pt x="55" y="29"/>
                        <a:pt x="55" y="24"/>
                        <a:pt x="53" y="20"/>
                      </a:cubicBezTo>
                      <a:moveTo>
                        <a:pt x="3" y="34"/>
                      </a:moveTo>
                      <a:cubicBezTo>
                        <a:pt x="4" y="26"/>
                        <a:pt x="7" y="19"/>
                        <a:pt x="12" y="14"/>
                      </a:cubicBezTo>
                      <a:cubicBezTo>
                        <a:pt x="12" y="16"/>
                        <a:pt x="14" y="18"/>
                        <a:pt x="16" y="19"/>
                      </a:cubicBezTo>
                      <a:cubicBezTo>
                        <a:pt x="16" y="19"/>
                        <a:pt x="16" y="19"/>
                        <a:pt x="16" y="19"/>
                      </a:cubicBezTo>
                      <a:cubicBezTo>
                        <a:pt x="15" y="24"/>
                        <a:pt x="14" y="29"/>
                        <a:pt x="14" y="34"/>
                      </a:cubicBezTo>
                      <a:cubicBezTo>
                        <a:pt x="3" y="34"/>
                        <a:pt x="3" y="34"/>
                        <a:pt x="3" y="34"/>
                      </a:cubicBezTo>
                      <a:moveTo>
                        <a:pt x="14" y="11"/>
                      </a:moveTo>
                      <a:cubicBezTo>
                        <a:pt x="14" y="11"/>
                        <a:pt x="14" y="11"/>
                        <a:pt x="14" y="11"/>
                      </a:cubicBezTo>
                      <a:cubicBezTo>
                        <a:pt x="17" y="8"/>
                        <a:pt x="20" y="6"/>
                        <a:pt x="24" y="5"/>
                      </a:cubicBezTo>
                      <a:cubicBezTo>
                        <a:pt x="24" y="5"/>
                        <a:pt x="24" y="5"/>
                        <a:pt x="24" y="5"/>
                      </a:cubicBezTo>
                      <a:cubicBezTo>
                        <a:pt x="21" y="8"/>
                        <a:pt x="19" y="11"/>
                        <a:pt x="17" y="16"/>
                      </a:cubicBezTo>
                      <a:cubicBezTo>
                        <a:pt x="16" y="14"/>
                        <a:pt x="14" y="13"/>
                        <a:pt x="14" y="11"/>
                      </a:cubicBezTo>
                      <a:moveTo>
                        <a:pt x="37" y="5"/>
                      </a:moveTo>
                      <a:cubicBezTo>
                        <a:pt x="37" y="5"/>
                        <a:pt x="37" y="5"/>
                        <a:pt x="37" y="5"/>
                      </a:cubicBezTo>
                      <a:cubicBezTo>
                        <a:pt x="43" y="5"/>
                        <a:pt x="47" y="11"/>
                        <a:pt x="49" y="18"/>
                      </a:cubicBezTo>
                      <a:cubicBezTo>
                        <a:pt x="49" y="18"/>
                        <a:pt x="49" y="18"/>
                        <a:pt x="49" y="18"/>
                      </a:cubicBezTo>
                      <a:cubicBezTo>
                        <a:pt x="45" y="19"/>
                        <a:pt x="41" y="20"/>
                        <a:pt x="37" y="20"/>
                      </a:cubicBezTo>
                      <a:cubicBezTo>
                        <a:pt x="37" y="5"/>
                        <a:pt x="37" y="5"/>
                        <a:pt x="37" y="5"/>
                      </a:cubicBezTo>
                      <a:moveTo>
                        <a:pt x="44" y="4"/>
                      </a:moveTo>
                      <a:cubicBezTo>
                        <a:pt x="44" y="4"/>
                        <a:pt x="44" y="4"/>
                        <a:pt x="44" y="4"/>
                      </a:cubicBezTo>
                      <a:cubicBezTo>
                        <a:pt x="49" y="6"/>
                        <a:pt x="53" y="8"/>
                        <a:pt x="56" y="11"/>
                      </a:cubicBezTo>
                      <a:cubicBezTo>
                        <a:pt x="56" y="11"/>
                        <a:pt x="56" y="11"/>
                        <a:pt x="56" y="11"/>
                      </a:cubicBezTo>
                      <a:cubicBezTo>
                        <a:pt x="56" y="13"/>
                        <a:pt x="55" y="15"/>
                        <a:pt x="52" y="16"/>
                      </a:cubicBezTo>
                      <a:cubicBezTo>
                        <a:pt x="50" y="11"/>
                        <a:pt x="48" y="7"/>
                        <a:pt x="44" y="4"/>
                      </a:cubicBezTo>
                      <a:moveTo>
                        <a:pt x="20" y="17"/>
                      </a:moveTo>
                      <a:cubicBezTo>
                        <a:pt x="20" y="17"/>
                        <a:pt x="20" y="17"/>
                        <a:pt x="20" y="17"/>
                      </a:cubicBezTo>
                      <a:cubicBezTo>
                        <a:pt x="23" y="10"/>
                        <a:pt x="27" y="5"/>
                        <a:pt x="33" y="4"/>
                      </a:cubicBezTo>
                      <a:cubicBezTo>
                        <a:pt x="33" y="20"/>
                        <a:pt x="33" y="20"/>
                        <a:pt x="33" y="20"/>
                      </a:cubicBezTo>
                      <a:cubicBezTo>
                        <a:pt x="33" y="20"/>
                        <a:pt x="33" y="20"/>
                        <a:pt x="33" y="20"/>
                      </a:cubicBezTo>
                      <a:cubicBezTo>
                        <a:pt x="29" y="20"/>
                        <a:pt x="24" y="19"/>
                        <a:pt x="20" y="17"/>
                      </a:cubicBezTo>
                      <a:moveTo>
                        <a:pt x="37" y="0"/>
                      </a:moveTo>
                      <a:cubicBezTo>
                        <a:pt x="33" y="0"/>
                        <a:pt x="33" y="0"/>
                        <a:pt x="33" y="0"/>
                      </a:cubicBezTo>
                      <a:cubicBezTo>
                        <a:pt x="33" y="0"/>
                        <a:pt x="33" y="0"/>
                        <a:pt x="33" y="0"/>
                      </a:cubicBezTo>
                      <a:cubicBezTo>
                        <a:pt x="33" y="0"/>
                        <a:pt x="33" y="0"/>
                        <a:pt x="33" y="0"/>
                      </a:cubicBezTo>
                      <a:cubicBezTo>
                        <a:pt x="15" y="1"/>
                        <a:pt x="0" y="16"/>
                        <a:pt x="0" y="35"/>
                      </a:cubicBezTo>
                      <a:cubicBezTo>
                        <a:pt x="0" y="35"/>
                        <a:pt x="0" y="35"/>
                        <a:pt x="0" y="35"/>
                      </a:cubicBezTo>
                      <a:cubicBezTo>
                        <a:pt x="0" y="54"/>
                        <a:pt x="16" y="70"/>
                        <a:pt x="35" y="70"/>
                      </a:cubicBezTo>
                      <a:cubicBezTo>
                        <a:pt x="38" y="70"/>
                        <a:pt x="41" y="69"/>
                        <a:pt x="44" y="69"/>
                      </a:cubicBezTo>
                      <a:cubicBezTo>
                        <a:pt x="44" y="69"/>
                        <a:pt x="44" y="69"/>
                        <a:pt x="44" y="69"/>
                      </a:cubicBezTo>
                      <a:cubicBezTo>
                        <a:pt x="43" y="67"/>
                        <a:pt x="42" y="66"/>
                        <a:pt x="42" y="64"/>
                      </a:cubicBezTo>
                      <a:cubicBezTo>
                        <a:pt x="40" y="65"/>
                        <a:pt x="39" y="66"/>
                        <a:pt x="37" y="66"/>
                      </a:cubicBezTo>
                      <a:cubicBezTo>
                        <a:pt x="37" y="50"/>
                        <a:pt x="37" y="50"/>
                        <a:pt x="37" y="50"/>
                      </a:cubicBezTo>
                      <a:cubicBezTo>
                        <a:pt x="39" y="50"/>
                        <a:pt x="42" y="50"/>
                        <a:pt x="45" y="51"/>
                      </a:cubicBezTo>
                      <a:cubicBezTo>
                        <a:pt x="46" y="50"/>
                        <a:pt x="46" y="49"/>
                        <a:pt x="47" y="48"/>
                      </a:cubicBezTo>
                      <a:cubicBezTo>
                        <a:pt x="47" y="48"/>
                        <a:pt x="47" y="48"/>
                        <a:pt x="47" y="48"/>
                      </a:cubicBezTo>
                      <a:cubicBezTo>
                        <a:pt x="44" y="47"/>
                        <a:pt x="40" y="47"/>
                        <a:pt x="37" y="46"/>
                      </a:cubicBezTo>
                      <a:cubicBezTo>
                        <a:pt x="37" y="37"/>
                        <a:pt x="37" y="37"/>
                        <a:pt x="37" y="37"/>
                      </a:cubicBezTo>
                      <a:cubicBezTo>
                        <a:pt x="52" y="37"/>
                        <a:pt x="52" y="37"/>
                        <a:pt x="52" y="37"/>
                      </a:cubicBezTo>
                      <a:cubicBezTo>
                        <a:pt x="52" y="37"/>
                        <a:pt x="52" y="37"/>
                        <a:pt x="52" y="37"/>
                      </a:cubicBezTo>
                      <a:cubicBezTo>
                        <a:pt x="52" y="40"/>
                        <a:pt x="52" y="43"/>
                        <a:pt x="51" y="46"/>
                      </a:cubicBezTo>
                      <a:cubicBezTo>
                        <a:pt x="51" y="46"/>
                        <a:pt x="51" y="46"/>
                        <a:pt x="51" y="46"/>
                      </a:cubicBezTo>
                      <a:cubicBezTo>
                        <a:pt x="52" y="45"/>
                        <a:pt x="53" y="45"/>
                        <a:pt x="55" y="45"/>
                      </a:cubicBezTo>
                      <a:cubicBezTo>
                        <a:pt x="55" y="42"/>
                        <a:pt x="55" y="39"/>
                        <a:pt x="55" y="37"/>
                      </a:cubicBezTo>
                      <a:cubicBezTo>
                        <a:pt x="67" y="37"/>
                        <a:pt x="67" y="37"/>
                        <a:pt x="67" y="37"/>
                      </a:cubicBezTo>
                      <a:cubicBezTo>
                        <a:pt x="67" y="37"/>
                        <a:pt x="67" y="37"/>
                        <a:pt x="67" y="37"/>
                      </a:cubicBezTo>
                      <a:cubicBezTo>
                        <a:pt x="67" y="40"/>
                        <a:pt x="66" y="43"/>
                        <a:pt x="65" y="46"/>
                      </a:cubicBezTo>
                      <a:cubicBezTo>
                        <a:pt x="65" y="46"/>
                        <a:pt x="65" y="46"/>
                        <a:pt x="65" y="46"/>
                      </a:cubicBezTo>
                      <a:cubicBezTo>
                        <a:pt x="66" y="46"/>
                        <a:pt x="67" y="47"/>
                        <a:pt x="68" y="47"/>
                      </a:cubicBezTo>
                      <a:cubicBezTo>
                        <a:pt x="69" y="43"/>
                        <a:pt x="70" y="39"/>
                        <a:pt x="70" y="35"/>
                      </a:cubicBezTo>
                      <a:cubicBezTo>
                        <a:pt x="70" y="35"/>
                        <a:pt x="70" y="35"/>
                        <a:pt x="70" y="35"/>
                      </a:cubicBezTo>
                      <a:cubicBezTo>
                        <a:pt x="70" y="16"/>
                        <a:pt x="55" y="0"/>
                        <a:pt x="37" y="0"/>
                      </a:cubicBezTo>
                      <a:cubicBezTo>
                        <a:pt x="37" y="0"/>
                        <a:pt x="37" y="0"/>
                        <a:pt x="37" y="0"/>
                      </a:cubicBezTo>
                    </a:path>
                  </a:pathLst>
                </a:custGeom>
                <a:grpFill/>
                <a:ln w="9525">
                  <a:noFill/>
                  <a:round/>
                </a:ln>
              </p:spPr>
              <p:txBody>
                <a:bodyPr anchor="ctr"/>
                <a:lstStyle/>
                <a:p>
                  <a:pPr algn="ctr"/>
                  <a:endParaRPr/>
                </a:p>
              </p:txBody>
            </p:sp>
          </p:grpSp>
          <p:grpSp>
            <p:nvGrpSpPr>
              <p:cNvPr id="33" name="iṥḷiďê"/>
              <p:cNvGrpSpPr/>
              <p:nvPr/>
            </p:nvGrpSpPr>
            <p:grpSpPr>
              <a:xfrm>
                <a:off x="2710644" y="3317516"/>
                <a:ext cx="317741" cy="334339"/>
                <a:chOff x="2854325" y="2497138"/>
                <a:chExt cx="212725" cy="223837"/>
              </a:xfrm>
              <a:solidFill>
                <a:schemeClr val="bg1"/>
              </a:solidFill>
            </p:grpSpPr>
            <p:sp>
              <p:nvSpPr>
                <p:cNvPr id="48" name="ïṩľîḓè"/>
                <p:cNvSpPr/>
                <p:nvPr/>
              </p:nvSpPr>
              <p:spPr bwMode="auto">
                <a:xfrm>
                  <a:off x="2854325" y="2613025"/>
                  <a:ext cx="212725" cy="107950"/>
                </a:xfrm>
                <a:custGeom>
                  <a:avLst/>
                  <a:gdLst/>
                  <a:ahLst/>
                  <a:cxnLst>
                    <a:cxn ang="0">
                      <a:pos x="15" y="26"/>
                    </a:cxn>
                    <a:cxn ang="0">
                      <a:pos x="27" y="33"/>
                    </a:cxn>
                    <a:cxn ang="0">
                      <a:pos x="15" y="26"/>
                    </a:cxn>
                    <a:cxn ang="0">
                      <a:pos x="57" y="21"/>
                    </a:cxn>
                    <a:cxn ang="0">
                      <a:pos x="61" y="27"/>
                    </a:cxn>
                    <a:cxn ang="0">
                      <a:pos x="50" y="33"/>
                    </a:cxn>
                    <a:cxn ang="0">
                      <a:pos x="22" y="20"/>
                    </a:cxn>
                    <a:cxn ang="0">
                      <a:pos x="36" y="34"/>
                    </a:cxn>
                    <a:cxn ang="0">
                      <a:pos x="22" y="20"/>
                    </a:cxn>
                    <a:cxn ang="0">
                      <a:pos x="40" y="17"/>
                    </a:cxn>
                    <a:cxn ang="0">
                      <a:pos x="54" y="20"/>
                    </a:cxn>
                    <a:cxn ang="0">
                      <a:pos x="40" y="17"/>
                    </a:cxn>
                    <a:cxn ang="0">
                      <a:pos x="4" y="3"/>
                    </a:cxn>
                    <a:cxn ang="0">
                      <a:pos x="18" y="18"/>
                    </a:cxn>
                    <a:cxn ang="0">
                      <a:pos x="13" y="24"/>
                    </a:cxn>
                    <a:cxn ang="0">
                      <a:pos x="19" y="3"/>
                    </a:cxn>
                    <a:cxn ang="0">
                      <a:pos x="36" y="3"/>
                    </a:cxn>
                    <a:cxn ang="0">
                      <a:pos x="36" y="13"/>
                    </a:cxn>
                    <a:cxn ang="0">
                      <a:pos x="19" y="3"/>
                    </a:cxn>
                    <a:cxn ang="0">
                      <a:pos x="40" y="3"/>
                    </a:cxn>
                    <a:cxn ang="0">
                      <a:pos x="57" y="3"/>
                    </a:cxn>
                    <a:cxn ang="0">
                      <a:pos x="40" y="13"/>
                    </a:cxn>
                    <a:cxn ang="0">
                      <a:pos x="58" y="18"/>
                    </a:cxn>
                    <a:cxn ang="0">
                      <a:pos x="60" y="3"/>
                    </a:cxn>
                    <a:cxn ang="0">
                      <a:pos x="73" y="3"/>
                    </a:cxn>
                    <a:cxn ang="0">
                      <a:pos x="58" y="18"/>
                    </a:cxn>
                    <a:cxn ang="0">
                      <a:pos x="0" y="0"/>
                    </a:cxn>
                    <a:cxn ang="0">
                      <a:pos x="0" y="1"/>
                    </a:cxn>
                    <a:cxn ang="0">
                      <a:pos x="76" y="1"/>
                    </a:cxn>
                    <a:cxn ang="0">
                      <a:pos x="76" y="1"/>
                    </a:cxn>
                    <a:cxn ang="0">
                      <a:pos x="76" y="0"/>
                    </a:cxn>
                    <a:cxn ang="0">
                      <a:pos x="76" y="0"/>
                    </a:cxn>
                  </a:cxnLst>
                  <a:rect l="0" t="0" r="r" b="b"/>
                  <a:pathLst>
                    <a:path w="76" h="39">
                      <a:moveTo>
                        <a:pt x="15" y="26"/>
                      </a:moveTo>
                      <a:cubicBezTo>
                        <a:pt x="15" y="26"/>
                        <a:pt x="15" y="26"/>
                        <a:pt x="15" y="26"/>
                      </a:cubicBezTo>
                      <a:cubicBezTo>
                        <a:pt x="16" y="24"/>
                        <a:pt x="17" y="23"/>
                        <a:pt x="19" y="21"/>
                      </a:cubicBezTo>
                      <a:cubicBezTo>
                        <a:pt x="21" y="26"/>
                        <a:pt x="23" y="30"/>
                        <a:pt x="27" y="33"/>
                      </a:cubicBezTo>
                      <a:cubicBezTo>
                        <a:pt x="27" y="33"/>
                        <a:pt x="27" y="33"/>
                        <a:pt x="27" y="33"/>
                      </a:cubicBezTo>
                      <a:cubicBezTo>
                        <a:pt x="22" y="32"/>
                        <a:pt x="19" y="29"/>
                        <a:pt x="15" y="26"/>
                      </a:cubicBezTo>
                      <a:moveTo>
                        <a:pt x="50" y="33"/>
                      </a:moveTo>
                      <a:cubicBezTo>
                        <a:pt x="53" y="30"/>
                        <a:pt x="56" y="26"/>
                        <a:pt x="57" y="21"/>
                      </a:cubicBezTo>
                      <a:cubicBezTo>
                        <a:pt x="59" y="23"/>
                        <a:pt x="61" y="25"/>
                        <a:pt x="61" y="27"/>
                      </a:cubicBezTo>
                      <a:cubicBezTo>
                        <a:pt x="61" y="27"/>
                        <a:pt x="61" y="27"/>
                        <a:pt x="61" y="27"/>
                      </a:cubicBezTo>
                      <a:cubicBezTo>
                        <a:pt x="58" y="29"/>
                        <a:pt x="54" y="32"/>
                        <a:pt x="50" y="33"/>
                      </a:cubicBezTo>
                      <a:cubicBezTo>
                        <a:pt x="50" y="33"/>
                        <a:pt x="50" y="33"/>
                        <a:pt x="50" y="33"/>
                      </a:cubicBezTo>
                      <a:moveTo>
                        <a:pt x="22" y="20"/>
                      </a:moveTo>
                      <a:cubicBezTo>
                        <a:pt x="22" y="20"/>
                        <a:pt x="22" y="20"/>
                        <a:pt x="22" y="20"/>
                      </a:cubicBezTo>
                      <a:cubicBezTo>
                        <a:pt x="26" y="18"/>
                        <a:pt x="32" y="17"/>
                        <a:pt x="36" y="17"/>
                      </a:cubicBezTo>
                      <a:cubicBezTo>
                        <a:pt x="36" y="34"/>
                        <a:pt x="36" y="34"/>
                        <a:pt x="36" y="34"/>
                      </a:cubicBezTo>
                      <a:cubicBezTo>
                        <a:pt x="36" y="34"/>
                        <a:pt x="36" y="34"/>
                        <a:pt x="36" y="34"/>
                      </a:cubicBezTo>
                      <a:cubicBezTo>
                        <a:pt x="29" y="33"/>
                        <a:pt x="25" y="27"/>
                        <a:pt x="22" y="20"/>
                      </a:cubicBezTo>
                      <a:moveTo>
                        <a:pt x="40" y="17"/>
                      </a:moveTo>
                      <a:cubicBezTo>
                        <a:pt x="40" y="17"/>
                        <a:pt x="40" y="17"/>
                        <a:pt x="40" y="17"/>
                      </a:cubicBezTo>
                      <a:cubicBezTo>
                        <a:pt x="44" y="17"/>
                        <a:pt x="50" y="18"/>
                        <a:pt x="54" y="20"/>
                      </a:cubicBezTo>
                      <a:cubicBezTo>
                        <a:pt x="54" y="20"/>
                        <a:pt x="54" y="20"/>
                        <a:pt x="54" y="20"/>
                      </a:cubicBezTo>
                      <a:cubicBezTo>
                        <a:pt x="51" y="27"/>
                        <a:pt x="47" y="34"/>
                        <a:pt x="40" y="35"/>
                      </a:cubicBezTo>
                      <a:cubicBezTo>
                        <a:pt x="40" y="17"/>
                        <a:pt x="40" y="17"/>
                        <a:pt x="40" y="17"/>
                      </a:cubicBezTo>
                      <a:moveTo>
                        <a:pt x="4" y="3"/>
                      </a:moveTo>
                      <a:cubicBezTo>
                        <a:pt x="4" y="3"/>
                        <a:pt x="4" y="3"/>
                        <a:pt x="4" y="3"/>
                      </a:cubicBezTo>
                      <a:cubicBezTo>
                        <a:pt x="16" y="3"/>
                        <a:pt x="16" y="3"/>
                        <a:pt x="16" y="3"/>
                      </a:cubicBezTo>
                      <a:cubicBezTo>
                        <a:pt x="16" y="8"/>
                        <a:pt x="17" y="13"/>
                        <a:pt x="18" y="18"/>
                      </a:cubicBezTo>
                      <a:cubicBezTo>
                        <a:pt x="18" y="18"/>
                        <a:pt x="18" y="18"/>
                        <a:pt x="18" y="18"/>
                      </a:cubicBezTo>
                      <a:cubicBezTo>
                        <a:pt x="16" y="19"/>
                        <a:pt x="14" y="21"/>
                        <a:pt x="13" y="24"/>
                      </a:cubicBezTo>
                      <a:cubicBezTo>
                        <a:pt x="8" y="18"/>
                        <a:pt x="4" y="11"/>
                        <a:pt x="4" y="3"/>
                      </a:cubicBezTo>
                      <a:moveTo>
                        <a:pt x="19" y="3"/>
                      </a:moveTo>
                      <a:cubicBezTo>
                        <a:pt x="19" y="3"/>
                        <a:pt x="19" y="3"/>
                        <a:pt x="19" y="3"/>
                      </a:cubicBezTo>
                      <a:cubicBezTo>
                        <a:pt x="36" y="3"/>
                        <a:pt x="36" y="3"/>
                        <a:pt x="36" y="3"/>
                      </a:cubicBezTo>
                      <a:cubicBezTo>
                        <a:pt x="36" y="13"/>
                        <a:pt x="36" y="13"/>
                        <a:pt x="36" y="13"/>
                      </a:cubicBezTo>
                      <a:cubicBezTo>
                        <a:pt x="36" y="13"/>
                        <a:pt x="36" y="13"/>
                        <a:pt x="36" y="13"/>
                      </a:cubicBezTo>
                      <a:cubicBezTo>
                        <a:pt x="31" y="13"/>
                        <a:pt x="26" y="14"/>
                        <a:pt x="21" y="16"/>
                      </a:cubicBezTo>
                      <a:cubicBezTo>
                        <a:pt x="20" y="12"/>
                        <a:pt x="19" y="7"/>
                        <a:pt x="19" y="3"/>
                      </a:cubicBezTo>
                      <a:moveTo>
                        <a:pt x="40" y="3"/>
                      </a:moveTo>
                      <a:cubicBezTo>
                        <a:pt x="40" y="3"/>
                        <a:pt x="40" y="3"/>
                        <a:pt x="40" y="3"/>
                      </a:cubicBezTo>
                      <a:cubicBezTo>
                        <a:pt x="57" y="3"/>
                        <a:pt x="57" y="3"/>
                        <a:pt x="57" y="3"/>
                      </a:cubicBezTo>
                      <a:cubicBezTo>
                        <a:pt x="57" y="3"/>
                        <a:pt x="57" y="3"/>
                        <a:pt x="57" y="3"/>
                      </a:cubicBezTo>
                      <a:cubicBezTo>
                        <a:pt x="57" y="7"/>
                        <a:pt x="56" y="12"/>
                        <a:pt x="55" y="16"/>
                      </a:cubicBezTo>
                      <a:cubicBezTo>
                        <a:pt x="51" y="14"/>
                        <a:pt x="45" y="13"/>
                        <a:pt x="40" y="13"/>
                      </a:cubicBezTo>
                      <a:cubicBezTo>
                        <a:pt x="40" y="3"/>
                        <a:pt x="40" y="3"/>
                        <a:pt x="40" y="3"/>
                      </a:cubicBezTo>
                      <a:moveTo>
                        <a:pt x="58" y="18"/>
                      </a:moveTo>
                      <a:cubicBezTo>
                        <a:pt x="58" y="18"/>
                        <a:pt x="58" y="18"/>
                        <a:pt x="58" y="18"/>
                      </a:cubicBezTo>
                      <a:cubicBezTo>
                        <a:pt x="60" y="13"/>
                        <a:pt x="60" y="7"/>
                        <a:pt x="60" y="3"/>
                      </a:cubicBezTo>
                      <a:cubicBezTo>
                        <a:pt x="73" y="3"/>
                        <a:pt x="73" y="3"/>
                        <a:pt x="73" y="3"/>
                      </a:cubicBezTo>
                      <a:cubicBezTo>
                        <a:pt x="73" y="3"/>
                        <a:pt x="73" y="3"/>
                        <a:pt x="73" y="3"/>
                      </a:cubicBezTo>
                      <a:cubicBezTo>
                        <a:pt x="72" y="11"/>
                        <a:pt x="69" y="18"/>
                        <a:pt x="64" y="24"/>
                      </a:cubicBezTo>
                      <a:cubicBezTo>
                        <a:pt x="63" y="21"/>
                        <a:pt x="61" y="19"/>
                        <a:pt x="58" y="18"/>
                      </a:cubicBezTo>
                      <a:moveTo>
                        <a:pt x="76" y="0"/>
                      </a:moveTo>
                      <a:cubicBezTo>
                        <a:pt x="0" y="0"/>
                        <a:pt x="0" y="0"/>
                        <a:pt x="0" y="0"/>
                      </a:cubicBezTo>
                      <a:cubicBezTo>
                        <a:pt x="0" y="1"/>
                        <a:pt x="0" y="1"/>
                        <a:pt x="0" y="1"/>
                      </a:cubicBezTo>
                      <a:cubicBezTo>
                        <a:pt x="0" y="1"/>
                        <a:pt x="0" y="1"/>
                        <a:pt x="0" y="1"/>
                      </a:cubicBezTo>
                      <a:cubicBezTo>
                        <a:pt x="1" y="22"/>
                        <a:pt x="18" y="39"/>
                        <a:pt x="38" y="39"/>
                      </a:cubicBezTo>
                      <a:cubicBezTo>
                        <a:pt x="59" y="39"/>
                        <a:pt x="76" y="22"/>
                        <a:pt x="76" y="1"/>
                      </a:cubicBezTo>
                      <a:cubicBezTo>
                        <a:pt x="76" y="1"/>
                        <a:pt x="76" y="1"/>
                        <a:pt x="76" y="1"/>
                      </a:cubicBezTo>
                      <a:cubicBezTo>
                        <a:pt x="76" y="1"/>
                        <a:pt x="76" y="1"/>
                        <a:pt x="76" y="1"/>
                      </a:cubicBezTo>
                      <a:cubicBezTo>
                        <a:pt x="76" y="1"/>
                        <a:pt x="76" y="1"/>
                        <a:pt x="76" y="1"/>
                      </a:cubicBezTo>
                      <a:cubicBezTo>
                        <a:pt x="76" y="0"/>
                        <a:pt x="76" y="0"/>
                        <a:pt x="76" y="0"/>
                      </a:cubicBezTo>
                      <a:cubicBezTo>
                        <a:pt x="76" y="0"/>
                        <a:pt x="76" y="0"/>
                        <a:pt x="76" y="0"/>
                      </a:cubicBezTo>
                      <a:cubicBezTo>
                        <a:pt x="76" y="0"/>
                        <a:pt x="76" y="0"/>
                        <a:pt x="76" y="0"/>
                      </a:cubicBezTo>
                    </a:path>
                  </a:pathLst>
                </a:custGeom>
                <a:grpFill/>
                <a:ln w="9525">
                  <a:noFill/>
                  <a:round/>
                </a:ln>
              </p:spPr>
              <p:txBody>
                <a:bodyPr anchor="ctr"/>
                <a:lstStyle/>
                <a:p>
                  <a:pPr algn="ctr"/>
                  <a:endParaRPr/>
                </a:p>
              </p:txBody>
            </p:sp>
            <p:sp>
              <p:nvSpPr>
                <p:cNvPr id="49" name="ïṧlíḍè"/>
                <p:cNvSpPr/>
                <p:nvPr/>
              </p:nvSpPr>
              <p:spPr bwMode="auto">
                <a:xfrm>
                  <a:off x="2941638" y="2497138"/>
                  <a:ext cx="39688" cy="47625"/>
                </a:xfrm>
                <a:custGeom>
                  <a:avLst/>
                  <a:gdLst/>
                  <a:ahLst/>
                  <a:cxnLst>
                    <a:cxn ang="0">
                      <a:pos x="7" y="0"/>
                    </a:cxn>
                    <a:cxn ang="0">
                      <a:pos x="0" y="8"/>
                    </a:cxn>
                    <a:cxn ang="0">
                      <a:pos x="0" y="8"/>
                    </a:cxn>
                    <a:cxn ang="0">
                      <a:pos x="7" y="17"/>
                    </a:cxn>
                    <a:cxn ang="0">
                      <a:pos x="14" y="8"/>
                    </a:cxn>
                    <a:cxn ang="0">
                      <a:pos x="14" y="8"/>
                    </a:cxn>
                    <a:cxn ang="0">
                      <a:pos x="7" y="0"/>
                    </a:cxn>
                  </a:cxnLst>
                  <a:rect l="0" t="0" r="r" b="b"/>
                  <a:pathLst>
                    <a:path w="14" h="17">
                      <a:moveTo>
                        <a:pt x="7" y="0"/>
                      </a:moveTo>
                      <a:cubicBezTo>
                        <a:pt x="3" y="0"/>
                        <a:pt x="0" y="4"/>
                        <a:pt x="0" y="8"/>
                      </a:cubicBezTo>
                      <a:cubicBezTo>
                        <a:pt x="0" y="8"/>
                        <a:pt x="0" y="8"/>
                        <a:pt x="0" y="8"/>
                      </a:cubicBezTo>
                      <a:cubicBezTo>
                        <a:pt x="0" y="13"/>
                        <a:pt x="3" y="17"/>
                        <a:pt x="7" y="17"/>
                      </a:cubicBezTo>
                      <a:cubicBezTo>
                        <a:pt x="11" y="17"/>
                        <a:pt x="14" y="13"/>
                        <a:pt x="14" y="8"/>
                      </a:cubicBezTo>
                      <a:cubicBezTo>
                        <a:pt x="14" y="8"/>
                        <a:pt x="14" y="8"/>
                        <a:pt x="14" y="8"/>
                      </a:cubicBezTo>
                      <a:cubicBezTo>
                        <a:pt x="14" y="4"/>
                        <a:pt x="11" y="0"/>
                        <a:pt x="7" y="0"/>
                      </a:cubicBezTo>
                    </a:path>
                  </a:pathLst>
                </a:custGeom>
                <a:grpFill/>
                <a:ln w="9525">
                  <a:noFill/>
                  <a:round/>
                </a:ln>
              </p:spPr>
              <p:txBody>
                <a:bodyPr anchor="ctr"/>
                <a:lstStyle/>
                <a:p>
                  <a:pPr algn="ctr"/>
                  <a:endParaRPr/>
                </a:p>
              </p:txBody>
            </p:sp>
            <p:sp>
              <p:nvSpPr>
                <p:cNvPr id="50" name="iS1iďe"/>
                <p:cNvSpPr/>
                <p:nvPr/>
              </p:nvSpPr>
              <p:spPr bwMode="auto">
                <a:xfrm>
                  <a:off x="2922588" y="2547938"/>
                  <a:ext cx="77788" cy="55563"/>
                </a:xfrm>
                <a:custGeom>
                  <a:avLst/>
                  <a:gdLst/>
                  <a:ahLst/>
                  <a:cxnLst>
                    <a:cxn ang="0">
                      <a:pos x="23" y="0"/>
                    </a:cxn>
                    <a:cxn ang="0">
                      <a:pos x="19" y="0"/>
                    </a:cxn>
                    <a:cxn ang="0">
                      <a:pos x="16" y="15"/>
                    </a:cxn>
                    <a:cxn ang="0">
                      <a:pos x="14" y="3"/>
                    </a:cxn>
                    <a:cxn ang="0">
                      <a:pos x="12" y="15"/>
                    </a:cxn>
                    <a:cxn ang="0">
                      <a:pos x="8" y="0"/>
                    </a:cxn>
                    <a:cxn ang="0">
                      <a:pos x="5" y="0"/>
                    </a:cxn>
                    <a:cxn ang="0">
                      <a:pos x="0" y="7"/>
                    </a:cxn>
                    <a:cxn ang="0">
                      <a:pos x="0" y="20"/>
                    </a:cxn>
                    <a:cxn ang="0">
                      <a:pos x="28" y="20"/>
                    </a:cxn>
                    <a:cxn ang="0">
                      <a:pos x="28" y="7"/>
                    </a:cxn>
                    <a:cxn ang="0">
                      <a:pos x="23" y="0"/>
                    </a:cxn>
                  </a:cxnLst>
                  <a:rect l="0" t="0" r="r" b="b"/>
                  <a:pathLst>
                    <a:path w="28" h="20">
                      <a:moveTo>
                        <a:pt x="23" y="0"/>
                      </a:moveTo>
                      <a:cubicBezTo>
                        <a:pt x="19" y="0"/>
                        <a:pt x="19" y="0"/>
                        <a:pt x="19" y="0"/>
                      </a:cubicBezTo>
                      <a:cubicBezTo>
                        <a:pt x="16" y="15"/>
                        <a:pt x="16" y="15"/>
                        <a:pt x="16" y="15"/>
                      </a:cubicBezTo>
                      <a:cubicBezTo>
                        <a:pt x="14" y="3"/>
                        <a:pt x="14" y="3"/>
                        <a:pt x="14" y="3"/>
                      </a:cubicBezTo>
                      <a:cubicBezTo>
                        <a:pt x="12" y="15"/>
                        <a:pt x="12" y="15"/>
                        <a:pt x="12" y="15"/>
                      </a:cubicBezTo>
                      <a:cubicBezTo>
                        <a:pt x="8" y="0"/>
                        <a:pt x="8" y="0"/>
                        <a:pt x="8" y="0"/>
                      </a:cubicBezTo>
                      <a:cubicBezTo>
                        <a:pt x="5" y="0"/>
                        <a:pt x="5" y="0"/>
                        <a:pt x="5" y="0"/>
                      </a:cubicBezTo>
                      <a:cubicBezTo>
                        <a:pt x="2" y="0"/>
                        <a:pt x="0" y="3"/>
                        <a:pt x="0" y="7"/>
                      </a:cubicBezTo>
                      <a:cubicBezTo>
                        <a:pt x="0" y="20"/>
                        <a:pt x="0" y="20"/>
                        <a:pt x="0" y="20"/>
                      </a:cubicBezTo>
                      <a:cubicBezTo>
                        <a:pt x="28" y="20"/>
                        <a:pt x="28" y="20"/>
                        <a:pt x="28" y="20"/>
                      </a:cubicBezTo>
                      <a:cubicBezTo>
                        <a:pt x="28" y="7"/>
                        <a:pt x="28" y="7"/>
                        <a:pt x="28" y="7"/>
                      </a:cubicBezTo>
                      <a:cubicBezTo>
                        <a:pt x="28" y="3"/>
                        <a:pt x="26" y="0"/>
                        <a:pt x="23" y="0"/>
                      </a:cubicBezTo>
                    </a:path>
                  </a:pathLst>
                </a:custGeom>
                <a:grpFill/>
                <a:ln w="9525">
                  <a:noFill/>
                  <a:round/>
                </a:ln>
              </p:spPr>
              <p:txBody>
                <a:bodyPr anchor="ctr"/>
                <a:lstStyle/>
                <a:p>
                  <a:pPr algn="ctr"/>
                  <a:endParaRPr/>
                </a:p>
              </p:txBody>
            </p:sp>
            <p:sp>
              <p:nvSpPr>
                <p:cNvPr id="51" name="íṥľídè"/>
                <p:cNvSpPr/>
                <p:nvPr/>
              </p:nvSpPr>
              <p:spPr bwMode="auto">
                <a:xfrm>
                  <a:off x="2955925" y="2547938"/>
                  <a:ext cx="11113" cy="7938"/>
                </a:xfrm>
                <a:custGeom>
                  <a:avLst/>
                  <a:gdLst/>
                  <a:ahLst/>
                  <a:cxnLst>
                    <a:cxn ang="0">
                      <a:pos x="5" y="0"/>
                    </a:cxn>
                    <a:cxn ang="0">
                      <a:pos x="3" y="0"/>
                    </a:cxn>
                    <a:cxn ang="0">
                      <a:pos x="2" y="0"/>
                    </a:cxn>
                    <a:cxn ang="0">
                      <a:pos x="0" y="2"/>
                    </a:cxn>
                    <a:cxn ang="0">
                      <a:pos x="3" y="5"/>
                    </a:cxn>
                    <a:cxn ang="0">
                      <a:pos x="7" y="2"/>
                    </a:cxn>
                    <a:cxn ang="0">
                      <a:pos x="5" y="0"/>
                    </a:cxn>
                  </a:cxnLst>
                  <a:rect l="0" t="0" r="r" b="b"/>
                  <a:pathLst>
                    <a:path w="7" h="5">
                      <a:moveTo>
                        <a:pt x="5" y="0"/>
                      </a:moveTo>
                      <a:lnTo>
                        <a:pt x="3" y="0"/>
                      </a:lnTo>
                      <a:lnTo>
                        <a:pt x="2" y="0"/>
                      </a:lnTo>
                      <a:lnTo>
                        <a:pt x="0" y="2"/>
                      </a:lnTo>
                      <a:lnTo>
                        <a:pt x="3" y="5"/>
                      </a:lnTo>
                      <a:lnTo>
                        <a:pt x="7" y="2"/>
                      </a:lnTo>
                      <a:lnTo>
                        <a:pt x="5" y="0"/>
                      </a:lnTo>
                      <a:close/>
                    </a:path>
                  </a:pathLst>
                </a:custGeom>
                <a:grpFill/>
                <a:ln w="9525">
                  <a:noFill/>
                  <a:round/>
                </a:ln>
              </p:spPr>
              <p:txBody>
                <a:bodyPr anchor="ctr"/>
                <a:lstStyle/>
                <a:p>
                  <a:pPr algn="ctr"/>
                  <a:endParaRPr/>
                </a:p>
              </p:txBody>
            </p:sp>
            <p:sp>
              <p:nvSpPr>
                <p:cNvPr id="52" name="íṩḷïďê"/>
                <p:cNvSpPr/>
                <p:nvPr/>
              </p:nvSpPr>
              <p:spPr bwMode="auto">
                <a:xfrm>
                  <a:off x="2955925" y="2547938"/>
                  <a:ext cx="11113" cy="7938"/>
                </a:xfrm>
                <a:custGeom>
                  <a:avLst/>
                  <a:gdLst/>
                  <a:ahLst/>
                  <a:cxnLst>
                    <a:cxn ang="0">
                      <a:pos x="5" y="0"/>
                    </a:cxn>
                    <a:cxn ang="0">
                      <a:pos x="3" y="0"/>
                    </a:cxn>
                    <a:cxn ang="0">
                      <a:pos x="2" y="0"/>
                    </a:cxn>
                    <a:cxn ang="0">
                      <a:pos x="0" y="2"/>
                    </a:cxn>
                    <a:cxn ang="0">
                      <a:pos x="3" y="5"/>
                    </a:cxn>
                    <a:cxn ang="0">
                      <a:pos x="7" y="2"/>
                    </a:cxn>
                    <a:cxn ang="0">
                      <a:pos x="5" y="0"/>
                    </a:cxn>
                  </a:cxnLst>
                  <a:rect l="0" t="0" r="r" b="b"/>
                  <a:pathLst>
                    <a:path w="7" h="5">
                      <a:moveTo>
                        <a:pt x="5" y="0"/>
                      </a:moveTo>
                      <a:lnTo>
                        <a:pt x="3" y="0"/>
                      </a:lnTo>
                      <a:lnTo>
                        <a:pt x="2" y="0"/>
                      </a:lnTo>
                      <a:lnTo>
                        <a:pt x="0" y="2"/>
                      </a:lnTo>
                      <a:lnTo>
                        <a:pt x="3" y="5"/>
                      </a:lnTo>
                      <a:lnTo>
                        <a:pt x="7" y="2"/>
                      </a:lnTo>
                      <a:lnTo>
                        <a:pt x="5" y="0"/>
                      </a:lnTo>
                    </a:path>
                  </a:pathLst>
                </a:custGeom>
                <a:grpFill/>
                <a:ln w="9525">
                  <a:noFill/>
                  <a:round/>
                </a:ln>
              </p:spPr>
              <p:txBody>
                <a:bodyPr anchor="ctr"/>
                <a:lstStyle/>
                <a:p>
                  <a:pPr algn="ctr"/>
                  <a:endParaRPr/>
                </a:p>
              </p:txBody>
            </p:sp>
            <p:sp>
              <p:nvSpPr>
                <p:cNvPr id="53" name="ïṧļîďè"/>
                <p:cNvSpPr/>
                <p:nvPr/>
              </p:nvSpPr>
              <p:spPr bwMode="auto">
                <a:xfrm>
                  <a:off x="3006725" y="2505075"/>
                  <a:ext cx="36513" cy="46038"/>
                </a:xfrm>
                <a:custGeom>
                  <a:avLst/>
                  <a:gdLst/>
                  <a:ahLst/>
                  <a:cxnLst>
                    <a:cxn ang="0">
                      <a:pos x="6" y="0"/>
                    </a:cxn>
                    <a:cxn ang="0">
                      <a:pos x="0" y="8"/>
                    </a:cxn>
                    <a:cxn ang="0">
                      <a:pos x="0" y="8"/>
                    </a:cxn>
                    <a:cxn ang="0">
                      <a:pos x="6" y="16"/>
                    </a:cxn>
                    <a:cxn ang="0">
                      <a:pos x="13" y="8"/>
                    </a:cxn>
                    <a:cxn ang="0">
                      <a:pos x="13" y="8"/>
                    </a:cxn>
                    <a:cxn ang="0">
                      <a:pos x="6" y="0"/>
                    </a:cxn>
                  </a:cxnLst>
                  <a:rect l="0" t="0" r="r" b="b"/>
                  <a:pathLst>
                    <a:path w="13" h="16">
                      <a:moveTo>
                        <a:pt x="6" y="0"/>
                      </a:moveTo>
                      <a:cubicBezTo>
                        <a:pt x="3" y="0"/>
                        <a:pt x="0" y="4"/>
                        <a:pt x="0" y="8"/>
                      </a:cubicBezTo>
                      <a:cubicBezTo>
                        <a:pt x="0" y="8"/>
                        <a:pt x="0" y="8"/>
                        <a:pt x="0" y="8"/>
                      </a:cubicBezTo>
                      <a:cubicBezTo>
                        <a:pt x="0" y="12"/>
                        <a:pt x="3" y="16"/>
                        <a:pt x="6" y="16"/>
                      </a:cubicBezTo>
                      <a:cubicBezTo>
                        <a:pt x="10" y="16"/>
                        <a:pt x="13" y="12"/>
                        <a:pt x="13" y="8"/>
                      </a:cubicBezTo>
                      <a:cubicBezTo>
                        <a:pt x="13" y="8"/>
                        <a:pt x="13" y="8"/>
                        <a:pt x="13" y="8"/>
                      </a:cubicBezTo>
                      <a:cubicBezTo>
                        <a:pt x="13" y="4"/>
                        <a:pt x="10" y="0"/>
                        <a:pt x="6" y="0"/>
                      </a:cubicBezTo>
                    </a:path>
                  </a:pathLst>
                </a:custGeom>
                <a:grpFill/>
                <a:ln w="9525">
                  <a:noFill/>
                  <a:round/>
                </a:ln>
              </p:spPr>
              <p:txBody>
                <a:bodyPr anchor="ctr"/>
                <a:lstStyle/>
                <a:p>
                  <a:pPr algn="ctr"/>
                  <a:endParaRPr/>
                </a:p>
              </p:txBody>
            </p:sp>
            <p:sp>
              <p:nvSpPr>
                <p:cNvPr id="54" name="iślïďè"/>
                <p:cNvSpPr/>
                <p:nvPr/>
              </p:nvSpPr>
              <p:spPr bwMode="auto">
                <a:xfrm>
                  <a:off x="3021013" y="2552700"/>
                  <a:ext cx="7938" cy="6350"/>
                </a:xfrm>
                <a:custGeom>
                  <a:avLst/>
                  <a:gdLst/>
                  <a:ahLst/>
                  <a:cxnLst>
                    <a:cxn ang="0">
                      <a:pos x="3" y="0"/>
                    </a:cxn>
                    <a:cxn ang="0">
                      <a:pos x="1" y="0"/>
                    </a:cxn>
                    <a:cxn ang="0">
                      <a:pos x="0" y="0"/>
                    </a:cxn>
                    <a:cxn ang="0">
                      <a:pos x="0" y="0"/>
                    </a:cxn>
                    <a:cxn ang="0">
                      <a:pos x="1" y="4"/>
                    </a:cxn>
                    <a:cxn ang="0">
                      <a:pos x="5" y="0"/>
                    </a:cxn>
                    <a:cxn ang="0">
                      <a:pos x="3" y="0"/>
                    </a:cxn>
                  </a:cxnLst>
                  <a:rect l="0" t="0" r="r" b="b"/>
                  <a:pathLst>
                    <a:path w="5" h="4">
                      <a:moveTo>
                        <a:pt x="3" y="0"/>
                      </a:moveTo>
                      <a:lnTo>
                        <a:pt x="1" y="0"/>
                      </a:lnTo>
                      <a:lnTo>
                        <a:pt x="0" y="0"/>
                      </a:lnTo>
                      <a:lnTo>
                        <a:pt x="0" y="0"/>
                      </a:lnTo>
                      <a:lnTo>
                        <a:pt x="1" y="4"/>
                      </a:lnTo>
                      <a:lnTo>
                        <a:pt x="5" y="0"/>
                      </a:lnTo>
                      <a:lnTo>
                        <a:pt x="3" y="0"/>
                      </a:lnTo>
                      <a:close/>
                    </a:path>
                  </a:pathLst>
                </a:custGeom>
                <a:grpFill/>
                <a:ln w="9525">
                  <a:noFill/>
                  <a:round/>
                </a:ln>
              </p:spPr>
              <p:txBody>
                <a:bodyPr anchor="ctr"/>
                <a:lstStyle/>
                <a:p>
                  <a:pPr algn="ctr"/>
                  <a:endParaRPr/>
                </a:p>
              </p:txBody>
            </p:sp>
            <p:sp>
              <p:nvSpPr>
                <p:cNvPr id="55" name="î$1íḋê"/>
                <p:cNvSpPr/>
                <p:nvPr/>
              </p:nvSpPr>
              <p:spPr bwMode="auto">
                <a:xfrm>
                  <a:off x="3021013" y="2552700"/>
                  <a:ext cx="7938" cy="6350"/>
                </a:xfrm>
                <a:custGeom>
                  <a:avLst/>
                  <a:gdLst/>
                  <a:ahLst/>
                  <a:cxnLst>
                    <a:cxn ang="0">
                      <a:pos x="3" y="0"/>
                    </a:cxn>
                    <a:cxn ang="0">
                      <a:pos x="1" y="0"/>
                    </a:cxn>
                    <a:cxn ang="0">
                      <a:pos x="0" y="0"/>
                    </a:cxn>
                    <a:cxn ang="0">
                      <a:pos x="0" y="0"/>
                    </a:cxn>
                    <a:cxn ang="0">
                      <a:pos x="1" y="4"/>
                    </a:cxn>
                    <a:cxn ang="0">
                      <a:pos x="5" y="0"/>
                    </a:cxn>
                    <a:cxn ang="0">
                      <a:pos x="3" y="0"/>
                    </a:cxn>
                  </a:cxnLst>
                  <a:rect l="0" t="0" r="r" b="b"/>
                  <a:pathLst>
                    <a:path w="5" h="4">
                      <a:moveTo>
                        <a:pt x="3" y="0"/>
                      </a:moveTo>
                      <a:lnTo>
                        <a:pt x="1" y="0"/>
                      </a:lnTo>
                      <a:lnTo>
                        <a:pt x="0" y="0"/>
                      </a:lnTo>
                      <a:lnTo>
                        <a:pt x="0" y="0"/>
                      </a:lnTo>
                      <a:lnTo>
                        <a:pt x="1" y="4"/>
                      </a:lnTo>
                      <a:lnTo>
                        <a:pt x="5" y="0"/>
                      </a:lnTo>
                      <a:lnTo>
                        <a:pt x="3" y="0"/>
                      </a:lnTo>
                    </a:path>
                  </a:pathLst>
                </a:custGeom>
                <a:grpFill/>
                <a:ln w="9525">
                  <a:noFill/>
                  <a:round/>
                </a:ln>
              </p:spPr>
              <p:txBody>
                <a:bodyPr anchor="ctr"/>
                <a:lstStyle/>
                <a:p>
                  <a:pPr algn="ctr"/>
                  <a:endParaRPr/>
                </a:p>
              </p:txBody>
            </p:sp>
            <p:sp>
              <p:nvSpPr>
                <p:cNvPr id="56" name="ïṧlídé"/>
                <p:cNvSpPr/>
                <p:nvPr/>
              </p:nvSpPr>
              <p:spPr bwMode="auto">
                <a:xfrm>
                  <a:off x="3000375" y="2552700"/>
                  <a:ext cx="58738" cy="50800"/>
                </a:xfrm>
                <a:custGeom>
                  <a:avLst/>
                  <a:gdLst/>
                  <a:ahLst/>
                  <a:cxnLst>
                    <a:cxn ang="0">
                      <a:pos x="17" y="0"/>
                    </a:cxn>
                    <a:cxn ang="0">
                      <a:pos x="13" y="0"/>
                    </a:cxn>
                    <a:cxn ang="0">
                      <a:pos x="10" y="14"/>
                    </a:cxn>
                    <a:cxn ang="0">
                      <a:pos x="8" y="2"/>
                    </a:cxn>
                    <a:cxn ang="0">
                      <a:pos x="6" y="14"/>
                    </a:cxn>
                    <a:cxn ang="0">
                      <a:pos x="3" y="0"/>
                    </a:cxn>
                    <a:cxn ang="0">
                      <a:pos x="0" y="0"/>
                    </a:cxn>
                    <a:cxn ang="0">
                      <a:pos x="0" y="0"/>
                    </a:cxn>
                    <a:cxn ang="0">
                      <a:pos x="1" y="5"/>
                    </a:cxn>
                    <a:cxn ang="0">
                      <a:pos x="1" y="18"/>
                    </a:cxn>
                    <a:cxn ang="0">
                      <a:pos x="21" y="18"/>
                    </a:cxn>
                    <a:cxn ang="0">
                      <a:pos x="21" y="6"/>
                    </a:cxn>
                    <a:cxn ang="0">
                      <a:pos x="17" y="0"/>
                    </a:cxn>
                  </a:cxnLst>
                  <a:rect l="0" t="0" r="r" b="b"/>
                  <a:pathLst>
                    <a:path w="21" h="18">
                      <a:moveTo>
                        <a:pt x="17" y="0"/>
                      </a:moveTo>
                      <a:cubicBezTo>
                        <a:pt x="13" y="0"/>
                        <a:pt x="13" y="0"/>
                        <a:pt x="13" y="0"/>
                      </a:cubicBezTo>
                      <a:cubicBezTo>
                        <a:pt x="10" y="14"/>
                        <a:pt x="10" y="14"/>
                        <a:pt x="10" y="14"/>
                      </a:cubicBezTo>
                      <a:cubicBezTo>
                        <a:pt x="8" y="2"/>
                        <a:pt x="8" y="2"/>
                        <a:pt x="8" y="2"/>
                      </a:cubicBezTo>
                      <a:cubicBezTo>
                        <a:pt x="6" y="14"/>
                        <a:pt x="6" y="14"/>
                        <a:pt x="6" y="14"/>
                      </a:cubicBezTo>
                      <a:cubicBezTo>
                        <a:pt x="3" y="0"/>
                        <a:pt x="3" y="0"/>
                        <a:pt x="3" y="0"/>
                      </a:cubicBezTo>
                      <a:cubicBezTo>
                        <a:pt x="0" y="0"/>
                        <a:pt x="0" y="0"/>
                        <a:pt x="0" y="0"/>
                      </a:cubicBezTo>
                      <a:cubicBezTo>
                        <a:pt x="0" y="0"/>
                        <a:pt x="0" y="0"/>
                        <a:pt x="0" y="0"/>
                      </a:cubicBezTo>
                      <a:cubicBezTo>
                        <a:pt x="1" y="1"/>
                        <a:pt x="1" y="3"/>
                        <a:pt x="1" y="5"/>
                      </a:cubicBezTo>
                      <a:cubicBezTo>
                        <a:pt x="1" y="18"/>
                        <a:pt x="1" y="18"/>
                        <a:pt x="1" y="18"/>
                      </a:cubicBezTo>
                      <a:cubicBezTo>
                        <a:pt x="21" y="18"/>
                        <a:pt x="21" y="18"/>
                        <a:pt x="21" y="18"/>
                      </a:cubicBezTo>
                      <a:cubicBezTo>
                        <a:pt x="21" y="6"/>
                        <a:pt x="21" y="6"/>
                        <a:pt x="21" y="6"/>
                      </a:cubicBezTo>
                      <a:cubicBezTo>
                        <a:pt x="21" y="2"/>
                        <a:pt x="19" y="0"/>
                        <a:pt x="17" y="0"/>
                      </a:cubicBezTo>
                    </a:path>
                  </a:pathLst>
                </a:custGeom>
                <a:grpFill/>
                <a:ln w="9525">
                  <a:noFill/>
                  <a:round/>
                </a:ln>
              </p:spPr>
              <p:txBody>
                <a:bodyPr anchor="ctr"/>
                <a:lstStyle/>
                <a:p>
                  <a:pPr algn="ctr"/>
                  <a:endParaRPr/>
                </a:p>
              </p:txBody>
            </p:sp>
            <p:sp>
              <p:nvSpPr>
                <p:cNvPr id="57" name="iŝľidè"/>
                <p:cNvSpPr/>
                <p:nvPr/>
              </p:nvSpPr>
              <p:spPr bwMode="auto">
                <a:xfrm>
                  <a:off x="2879725" y="2505075"/>
                  <a:ext cx="36513" cy="46038"/>
                </a:xfrm>
                <a:custGeom>
                  <a:avLst/>
                  <a:gdLst/>
                  <a:ahLst/>
                  <a:cxnLst>
                    <a:cxn ang="0">
                      <a:pos x="6" y="0"/>
                    </a:cxn>
                    <a:cxn ang="0">
                      <a:pos x="0" y="8"/>
                    </a:cxn>
                    <a:cxn ang="0">
                      <a:pos x="0" y="8"/>
                    </a:cxn>
                    <a:cxn ang="0">
                      <a:pos x="6" y="16"/>
                    </a:cxn>
                    <a:cxn ang="0">
                      <a:pos x="13" y="8"/>
                    </a:cxn>
                    <a:cxn ang="0">
                      <a:pos x="13" y="8"/>
                    </a:cxn>
                    <a:cxn ang="0">
                      <a:pos x="6" y="0"/>
                    </a:cxn>
                  </a:cxnLst>
                  <a:rect l="0" t="0" r="r" b="b"/>
                  <a:pathLst>
                    <a:path w="13" h="16">
                      <a:moveTo>
                        <a:pt x="6" y="0"/>
                      </a:moveTo>
                      <a:cubicBezTo>
                        <a:pt x="3" y="0"/>
                        <a:pt x="0" y="4"/>
                        <a:pt x="0" y="8"/>
                      </a:cubicBezTo>
                      <a:cubicBezTo>
                        <a:pt x="0" y="8"/>
                        <a:pt x="0" y="8"/>
                        <a:pt x="0" y="8"/>
                      </a:cubicBezTo>
                      <a:cubicBezTo>
                        <a:pt x="0" y="12"/>
                        <a:pt x="3" y="16"/>
                        <a:pt x="6" y="16"/>
                      </a:cubicBezTo>
                      <a:cubicBezTo>
                        <a:pt x="10" y="16"/>
                        <a:pt x="13" y="12"/>
                        <a:pt x="13" y="8"/>
                      </a:cubicBezTo>
                      <a:cubicBezTo>
                        <a:pt x="13" y="8"/>
                        <a:pt x="13" y="8"/>
                        <a:pt x="13" y="8"/>
                      </a:cubicBezTo>
                      <a:cubicBezTo>
                        <a:pt x="13" y="4"/>
                        <a:pt x="10" y="0"/>
                        <a:pt x="6" y="0"/>
                      </a:cubicBezTo>
                    </a:path>
                  </a:pathLst>
                </a:custGeom>
                <a:grpFill/>
                <a:ln w="9525">
                  <a:noFill/>
                  <a:round/>
                </a:ln>
              </p:spPr>
              <p:txBody>
                <a:bodyPr anchor="ctr"/>
                <a:lstStyle/>
                <a:p>
                  <a:pPr algn="ctr"/>
                  <a:endParaRPr/>
                </a:p>
              </p:txBody>
            </p:sp>
            <p:sp>
              <p:nvSpPr>
                <p:cNvPr id="58" name="îşḻíḑé"/>
                <p:cNvSpPr/>
                <p:nvPr/>
              </p:nvSpPr>
              <p:spPr bwMode="auto">
                <a:xfrm>
                  <a:off x="2890838" y="2552700"/>
                  <a:ext cx="11113" cy="6350"/>
                </a:xfrm>
                <a:custGeom>
                  <a:avLst/>
                  <a:gdLst/>
                  <a:ahLst/>
                  <a:cxnLst>
                    <a:cxn ang="0">
                      <a:pos x="6" y="0"/>
                    </a:cxn>
                    <a:cxn ang="0">
                      <a:pos x="4" y="0"/>
                    </a:cxn>
                    <a:cxn ang="0">
                      <a:pos x="2" y="0"/>
                    </a:cxn>
                    <a:cxn ang="0">
                      <a:pos x="0" y="2"/>
                    </a:cxn>
                    <a:cxn ang="0">
                      <a:pos x="4" y="4"/>
                    </a:cxn>
                    <a:cxn ang="0">
                      <a:pos x="7" y="2"/>
                    </a:cxn>
                    <a:cxn ang="0">
                      <a:pos x="6" y="0"/>
                    </a:cxn>
                  </a:cxnLst>
                  <a:rect l="0" t="0" r="r" b="b"/>
                  <a:pathLst>
                    <a:path w="7" h="4">
                      <a:moveTo>
                        <a:pt x="6" y="0"/>
                      </a:moveTo>
                      <a:lnTo>
                        <a:pt x="4" y="0"/>
                      </a:lnTo>
                      <a:lnTo>
                        <a:pt x="2" y="0"/>
                      </a:lnTo>
                      <a:lnTo>
                        <a:pt x="0" y="2"/>
                      </a:lnTo>
                      <a:lnTo>
                        <a:pt x="4" y="4"/>
                      </a:lnTo>
                      <a:lnTo>
                        <a:pt x="7" y="2"/>
                      </a:lnTo>
                      <a:lnTo>
                        <a:pt x="6" y="0"/>
                      </a:lnTo>
                      <a:close/>
                    </a:path>
                  </a:pathLst>
                </a:custGeom>
                <a:grpFill/>
                <a:ln w="9525">
                  <a:noFill/>
                  <a:round/>
                </a:ln>
              </p:spPr>
              <p:txBody>
                <a:bodyPr anchor="ctr"/>
                <a:lstStyle/>
                <a:p>
                  <a:pPr algn="ctr"/>
                  <a:endParaRPr/>
                </a:p>
              </p:txBody>
            </p:sp>
            <p:sp>
              <p:nvSpPr>
                <p:cNvPr id="59" name="îŝ1ïďé"/>
                <p:cNvSpPr/>
                <p:nvPr/>
              </p:nvSpPr>
              <p:spPr bwMode="auto">
                <a:xfrm>
                  <a:off x="2890838" y="2552700"/>
                  <a:ext cx="11113" cy="6350"/>
                </a:xfrm>
                <a:custGeom>
                  <a:avLst/>
                  <a:gdLst/>
                  <a:ahLst/>
                  <a:cxnLst>
                    <a:cxn ang="0">
                      <a:pos x="6" y="0"/>
                    </a:cxn>
                    <a:cxn ang="0">
                      <a:pos x="4" y="0"/>
                    </a:cxn>
                    <a:cxn ang="0">
                      <a:pos x="2" y="0"/>
                    </a:cxn>
                    <a:cxn ang="0">
                      <a:pos x="0" y="2"/>
                    </a:cxn>
                    <a:cxn ang="0">
                      <a:pos x="4" y="4"/>
                    </a:cxn>
                    <a:cxn ang="0">
                      <a:pos x="7" y="2"/>
                    </a:cxn>
                    <a:cxn ang="0">
                      <a:pos x="6" y="0"/>
                    </a:cxn>
                  </a:cxnLst>
                  <a:rect l="0" t="0" r="r" b="b"/>
                  <a:pathLst>
                    <a:path w="7" h="4">
                      <a:moveTo>
                        <a:pt x="6" y="0"/>
                      </a:moveTo>
                      <a:lnTo>
                        <a:pt x="4" y="0"/>
                      </a:lnTo>
                      <a:lnTo>
                        <a:pt x="2" y="0"/>
                      </a:lnTo>
                      <a:lnTo>
                        <a:pt x="0" y="2"/>
                      </a:lnTo>
                      <a:lnTo>
                        <a:pt x="4" y="4"/>
                      </a:lnTo>
                      <a:lnTo>
                        <a:pt x="7" y="2"/>
                      </a:lnTo>
                      <a:lnTo>
                        <a:pt x="6" y="0"/>
                      </a:lnTo>
                    </a:path>
                  </a:pathLst>
                </a:custGeom>
                <a:grpFill/>
                <a:ln w="9525">
                  <a:noFill/>
                  <a:round/>
                </a:ln>
              </p:spPr>
              <p:txBody>
                <a:bodyPr anchor="ctr"/>
                <a:lstStyle/>
                <a:p>
                  <a:pPr algn="ctr"/>
                  <a:endParaRPr/>
                </a:p>
              </p:txBody>
            </p:sp>
            <p:sp>
              <p:nvSpPr>
                <p:cNvPr id="60" name="ïṣļiḑê"/>
                <p:cNvSpPr/>
                <p:nvPr/>
              </p:nvSpPr>
              <p:spPr bwMode="auto">
                <a:xfrm>
                  <a:off x="2860675" y="2552700"/>
                  <a:ext cx="61913" cy="53975"/>
                </a:xfrm>
                <a:custGeom>
                  <a:avLst/>
                  <a:gdLst/>
                  <a:ahLst/>
                  <a:cxnLst>
                    <a:cxn ang="0">
                      <a:pos x="22" y="0"/>
                    </a:cxn>
                    <a:cxn ang="0">
                      <a:pos x="18" y="0"/>
                    </a:cxn>
                    <a:cxn ang="0">
                      <a:pos x="15" y="14"/>
                    </a:cxn>
                    <a:cxn ang="0">
                      <a:pos x="13" y="2"/>
                    </a:cxn>
                    <a:cxn ang="0">
                      <a:pos x="11" y="14"/>
                    </a:cxn>
                    <a:cxn ang="0">
                      <a:pos x="8" y="0"/>
                    </a:cxn>
                    <a:cxn ang="0">
                      <a:pos x="5" y="0"/>
                    </a:cxn>
                    <a:cxn ang="0">
                      <a:pos x="0" y="6"/>
                    </a:cxn>
                    <a:cxn ang="0">
                      <a:pos x="0" y="6"/>
                    </a:cxn>
                    <a:cxn ang="0">
                      <a:pos x="0" y="19"/>
                    </a:cxn>
                    <a:cxn ang="0">
                      <a:pos x="20" y="19"/>
                    </a:cxn>
                    <a:cxn ang="0">
                      <a:pos x="20" y="5"/>
                    </a:cxn>
                    <a:cxn ang="0">
                      <a:pos x="22" y="0"/>
                    </a:cxn>
                    <a:cxn ang="0">
                      <a:pos x="22" y="0"/>
                    </a:cxn>
                  </a:cxnLst>
                  <a:rect l="0" t="0" r="r" b="b"/>
                  <a:pathLst>
                    <a:path w="22" h="19">
                      <a:moveTo>
                        <a:pt x="22" y="0"/>
                      </a:moveTo>
                      <a:cubicBezTo>
                        <a:pt x="18" y="0"/>
                        <a:pt x="18" y="0"/>
                        <a:pt x="18" y="0"/>
                      </a:cubicBezTo>
                      <a:cubicBezTo>
                        <a:pt x="15" y="14"/>
                        <a:pt x="15" y="14"/>
                        <a:pt x="15" y="14"/>
                      </a:cubicBezTo>
                      <a:cubicBezTo>
                        <a:pt x="13" y="2"/>
                        <a:pt x="13" y="2"/>
                        <a:pt x="13" y="2"/>
                      </a:cubicBezTo>
                      <a:cubicBezTo>
                        <a:pt x="11" y="14"/>
                        <a:pt x="11" y="14"/>
                        <a:pt x="11" y="14"/>
                      </a:cubicBezTo>
                      <a:cubicBezTo>
                        <a:pt x="8" y="0"/>
                        <a:pt x="8" y="0"/>
                        <a:pt x="8" y="0"/>
                      </a:cubicBezTo>
                      <a:cubicBezTo>
                        <a:pt x="5" y="0"/>
                        <a:pt x="5" y="0"/>
                        <a:pt x="5" y="0"/>
                      </a:cubicBezTo>
                      <a:cubicBezTo>
                        <a:pt x="2" y="0"/>
                        <a:pt x="0" y="3"/>
                        <a:pt x="0" y="6"/>
                      </a:cubicBezTo>
                      <a:cubicBezTo>
                        <a:pt x="0" y="6"/>
                        <a:pt x="0" y="6"/>
                        <a:pt x="0" y="6"/>
                      </a:cubicBezTo>
                      <a:cubicBezTo>
                        <a:pt x="0" y="19"/>
                        <a:pt x="0" y="19"/>
                        <a:pt x="0" y="19"/>
                      </a:cubicBezTo>
                      <a:cubicBezTo>
                        <a:pt x="20" y="19"/>
                        <a:pt x="20" y="19"/>
                        <a:pt x="20" y="19"/>
                      </a:cubicBezTo>
                      <a:cubicBezTo>
                        <a:pt x="20" y="5"/>
                        <a:pt x="20" y="5"/>
                        <a:pt x="20" y="5"/>
                      </a:cubicBezTo>
                      <a:cubicBezTo>
                        <a:pt x="20" y="3"/>
                        <a:pt x="21" y="1"/>
                        <a:pt x="22" y="0"/>
                      </a:cubicBezTo>
                      <a:cubicBezTo>
                        <a:pt x="22" y="0"/>
                        <a:pt x="22" y="0"/>
                        <a:pt x="22" y="0"/>
                      </a:cubicBezTo>
                    </a:path>
                  </a:pathLst>
                </a:custGeom>
                <a:grpFill/>
                <a:ln w="9525">
                  <a:noFill/>
                  <a:round/>
                </a:ln>
              </p:spPr>
              <p:txBody>
                <a:bodyPr anchor="ctr"/>
                <a:lstStyle/>
                <a:p>
                  <a:pPr algn="ctr"/>
                  <a:endParaRPr/>
                </a:p>
              </p:txBody>
            </p:sp>
          </p:grpSp>
          <p:grpSp>
            <p:nvGrpSpPr>
              <p:cNvPr id="34" name="ïṧlïde"/>
              <p:cNvGrpSpPr/>
              <p:nvPr/>
            </p:nvGrpSpPr>
            <p:grpSpPr>
              <a:xfrm>
                <a:off x="3765553" y="2845605"/>
                <a:ext cx="322492" cy="320109"/>
                <a:chOff x="3605213" y="2220913"/>
                <a:chExt cx="215900" cy="214313"/>
              </a:xfrm>
              <a:solidFill>
                <a:schemeClr val="bg1"/>
              </a:solidFill>
            </p:grpSpPr>
            <p:sp>
              <p:nvSpPr>
                <p:cNvPr id="41" name="íslïďe"/>
                <p:cNvSpPr/>
                <p:nvPr/>
              </p:nvSpPr>
              <p:spPr bwMode="auto">
                <a:xfrm>
                  <a:off x="3722688" y="2316163"/>
                  <a:ext cx="7938" cy="11113"/>
                </a:xfrm>
                <a:custGeom>
                  <a:avLst/>
                  <a:gdLst/>
                  <a:ahLst/>
                  <a:cxnLst>
                    <a:cxn ang="0">
                      <a:pos x="0" y="0"/>
                    </a:cxn>
                    <a:cxn ang="0">
                      <a:pos x="0" y="0"/>
                    </a:cxn>
                    <a:cxn ang="0">
                      <a:pos x="0" y="0"/>
                    </a:cxn>
                    <a:cxn ang="0">
                      <a:pos x="0" y="1"/>
                    </a:cxn>
                    <a:cxn ang="0">
                      <a:pos x="2" y="1"/>
                    </a:cxn>
                    <a:cxn ang="0">
                      <a:pos x="2" y="1"/>
                    </a:cxn>
                    <a:cxn ang="0">
                      <a:pos x="4" y="3"/>
                    </a:cxn>
                    <a:cxn ang="0">
                      <a:pos x="4" y="3"/>
                    </a:cxn>
                    <a:cxn ang="0">
                      <a:pos x="4" y="5"/>
                    </a:cxn>
                    <a:cxn ang="0">
                      <a:pos x="4" y="5"/>
                    </a:cxn>
                    <a:cxn ang="0">
                      <a:pos x="4" y="7"/>
                    </a:cxn>
                    <a:cxn ang="0">
                      <a:pos x="2" y="7"/>
                    </a:cxn>
                    <a:cxn ang="0">
                      <a:pos x="4" y="7"/>
                    </a:cxn>
                    <a:cxn ang="0">
                      <a:pos x="4" y="7"/>
                    </a:cxn>
                    <a:cxn ang="0">
                      <a:pos x="4" y="7"/>
                    </a:cxn>
                    <a:cxn ang="0">
                      <a:pos x="4" y="5"/>
                    </a:cxn>
                    <a:cxn ang="0">
                      <a:pos x="5" y="5"/>
                    </a:cxn>
                    <a:cxn ang="0">
                      <a:pos x="5" y="5"/>
                    </a:cxn>
                    <a:cxn ang="0">
                      <a:pos x="5" y="5"/>
                    </a:cxn>
                    <a:cxn ang="0">
                      <a:pos x="5" y="3"/>
                    </a:cxn>
                    <a:cxn ang="0">
                      <a:pos x="5" y="3"/>
                    </a:cxn>
                    <a:cxn ang="0">
                      <a:pos x="5" y="1"/>
                    </a:cxn>
                    <a:cxn ang="0">
                      <a:pos x="5" y="1"/>
                    </a:cxn>
                    <a:cxn ang="0">
                      <a:pos x="5" y="1"/>
                    </a:cxn>
                    <a:cxn ang="0">
                      <a:pos x="5" y="0"/>
                    </a:cxn>
                    <a:cxn ang="0">
                      <a:pos x="5" y="0"/>
                    </a:cxn>
                    <a:cxn ang="0">
                      <a:pos x="4" y="0"/>
                    </a:cxn>
                    <a:cxn ang="0">
                      <a:pos x="2" y="0"/>
                    </a:cxn>
                    <a:cxn ang="0">
                      <a:pos x="2" y="0"/>
                    </a:cxn>
                    <a:cxn ang="0">
                      <a:pos x="2" y="0"/>
                    </a:cxn>
                    <a:cxn ang="0">
                      <a:pos x="2" y="0"/>
                    </a:cxn>
                    <a:cxn ang="0">
                      <a:pos x="0" y="0"/>
                    </a:cxn>
                  </a:cxnLst>
                  <a:rect l="0" t="0" r="r" b="b"/>
                  <a:pathLst>
                    <a:path w="5" h="7">
                      <a:moveTo>
                        <a:pt x="0" y="0"/>
                      </a:moveTo>
                      <a:lnTo>
                        <a:pt x="0" y="0"/>
                      </a:lnTo>
                      <a:lnTo>
                        <a:pt x="0" y="0"/>
                      </a:lnTo>
                      <a:lnTo>
                        <a:pt x="0" y="1"/>
                      </a:lnTo>
                      <a:lnTo>
                        <a:pt x="2" y="1"/>
                      </a:lnTo>
                      <a:lnTo>
                        <a:pt x="2" y="1"/>
                      </a:lnTo>
                      <a:lnTo>
                        <a:pt x="4" y="3"/>
                      </a:lnTo>
                      <a:lnTo>
                        <a:pt x="4" y="3"/>
                      </a:lnTo>
                      <a:lnTo>
                        <a:pt x="4" y="5"/>
                      </a:lnTo>
                      <a:lnTo>
                        <a:pt x="4" y="5"/>
                      </a:lnTo>
                      <a:lnTo>
                        <a:pt x="4" y="7"/>
                      </a:lnTo>
                      <a:lnTo>
                        <a:pt x="2" y="7"/>
                      </a:lnTo>
                      <a:lnTo>
                        <a:pt x="4" y="7"/>
                      </a:lnTo>
                      <a:lnTo>
                        <a:pt x="4" y="7"/>
                      </a:lnTo>
                      <a:lnTo>
                        <a:pt x="4" y="7"/>
                      </a:lnTo>
                      <a:lnTo>
                        <a:pt x="4" y="5"/>
                      </a:lnTo>
                      <a:lnTo>
                        <a:pt x="5" y="5"/>
                      </a:lnTo>
                      <a:lnTo>
                        <a:pt x="5" y="5"/>
                      </a:lnTo>
                      <a:lnTo>
                        <a:pt x="5" y="5"/>
                      </a:lnTo>
                      <a:lnTo>
                        <a:pt x="5" y="3"/>
                      </a:lnTo>
                      <a:lnTo>
                        <a:pt x="5" y="3"/>
                      </a:lnTo>
                      <a:lnTo>
                        <a:pt x="5" y="1"/>
                      </a:lnTo>
                      <a:lnTo>
                        <a:pt x="5" y="1"/>
                      </a:lnTo>
                      <a:lnTo>
                        <a:pt x="5" y="1"/>
                      </a:lnTo>
                      <a:lnTo>
                        <a:pt x="5" y="0"/>
                      </a:lnTo>
                      <a:lnTo>
                        <a:pt x="5" y="0"/>
                      </a:lnTo>
                      <a:lnTo>
                        <a:pt x="4" y="0"/>
                      </a:lnTo>
                      <a:lnTo>
                        <a:pt x="2" y="0"/>
                      </a:lnTo>
                      <a:lnTo>
                        <a:pt x="2" y="0"/>
                      </a:lnTo>
                      <a:lnTo>
                        <a:pt x="2" y="0"/>
                      </a:lnTo>
                      <a:lnTo>
                        <a:pt x="2" y="0"/>
                      </a:lnTo>
                      <a:lnTo>
                        <a:pt x="0" y="0"/>
                      </a:lnTo>
                      <a:close/>
                    </a:path>
                  </a:pathLst>
                </a:custGeom>
                <a:grpFill/>
                <a:ln w="9525">
                  <a:noFill/>
                  <a:round/>
                </a:ln>
              </p:spPr>
              <p:txBody>
                <a:bodyPr anchor="ctr"/>
                <a:lstStyle/>
                <a:p>
                  <a:pPr algn="ctr"/>
                  <a:endParaRPr/>
                </a:p>
              </p:txBody>
            </p:sp>
            <p:sp>
              <p:nvSpPr>
                <p:cNvPr id="42" name="îṥḷiḍè"/>
                <p:cNvSpPr/>
                <p:nvPr/>
              </p:nvSpPr>
              <p:spPr bwMode="auto">
                <a:xfrm>
                  <a:off x="3722688" y="2316163"/>
                  <a:ext cx="7938" cy="11113"/>
                </a:xfrm>
                <a:custGeom>
                  <a:avLst/>
                  <a:gdLst/>
                  <a:ahLst/>
                  <a:cxnLst>
                    <a:cxn ang="0">
                      <a:pos x="0" y="0"/>
                    </a:cxn>
                    <a:cxn ang="0">
                      <a:pos x="0" y="0"/>
                    </a:cxn>
                    <a:cxn ang="0">
                      <a:pos x="0" y="0"/>
                    </a:cxn>
                    <a:cxn ang="0">
                      <a:pos x="0" y="1"/>
                    </a:cxn>
                    <a:cxn ang="0">
                      <a:pos x="2" y="1"/>
                    </a:cxn>
                    <a:cxn ang="0">
                      <a:pos x="2" y="1"/>
                    </a:cxn>
                    <a:cxn ang="0">
                      <a:pos x="4" y="3"/>
                    </a:cxn>
                    <a:cxn ang="0">
                      <a:pos x="4" y="3"/>
                    </a:cxn>
                    <a:cxn ang="0">
                      <a:pos x="4" y="5"/>
                    </a:cxn>
                    <a:cxn ang="0">
                      <a:pos x="4" y="5"/>
                    </a:cxn>
                    <a:cxn ang="0">
                      <a:pos x="4" y="7"/>
                    </a:cxn>
                    <a:cxn ang="0">
                      <a:pos x="2" y="7"/>
                    </a:cxn>
                    <a:cxn ang="0">
                      <a:pos x="4" y="7"/>
                    </a:cxn>
                    <a:cxn ang="0">
                      <a:pos x="4" y="7"/>
                    </a:cxn>
                    <a:cxn ang="0">
                      <a:pos x="4" y="7"/>
                    </a:cxn>
                    <a:cxn ang="0">
                      <a:pos x="4" y="5"/>
                    </a:cxn>
                    <a:cxn ang="0">
                      <a:pos x="5" y="5"/>
                    </a:cxn>
                    <a:cxn ang="0">
                      <a:pos x="5" y="5"/>
                    </a:cxn>
                    <a:cxn ang="0">
                      <a:pos x="5" y="5"/>
                    </a:cxn>
                    <a:cxn ang="0">
                      <a:pos x="5" y="3"/>
                    </a:cxn>
                    <a:cxn ang="0">
                      <a:pos x="5" y="3"/>
                    </a:cxn>
                    <a:cxn ang="0">
                      <a:pos x="5" y="1"/>
                    </a:cxn>
                    <a:cxn ang="0">
                      <a:pos x="5" y="1"/>
                    </a:cxn>
                    <a:cxn ang="0">
                      <a:pos x="5" y="1"/>
                    </a:cxn>
                    <a:cxn ang="0">
                      <a:pos x="5" y="0"/>
                    </a:cxn>
                    <a:cxn ang="0">
                      <a:pos x="5" y="0"/>
                    </a:cxn>
                    <a:cxn ang="0">
                      <a:pos x="4" y="0"/>
                    </a:cxn>
                    <a:cxn ang="0">
                      <a:pos x="2" y="0"/>
                    </a:cxn>
                    <a:cxn ang="0">
                      <a:pos x="2" y="0"/>
                    </a:cxn>
                    <a:cxn ang="0">
                      <a:pos x="2" y="0"/>
                    </a:cxn>
                    <a:cxn ang="0">
                      <a:pos x="2" y="0"/>
                    </a:cxn>
                    <a:cxn ang="0">
                      <a:pos x="0" y="0"/>
                    </a:cxn>
                  </a:cxnLst>
                  <a:rect l="0" t="0" r="r" b="b"/>
                  <a:pathLst>
                    <a:path w="5" h="7">
                      <a:moveTo>
                        <a:pt x="0" y="0"/>
                      </a:moveTo>
                      <a:lnTo>
                        <a:pt x="0" y="0"/>
                      </a:lnTo>
                      <a:lnTo>
                        <a:pt x="0" y="0"/>
                      </a:lnTo>
                      <a:lnTo>
                        <a:pt x="0" y="1"/>
                      </a:lnTo>
                      <a:lnTo>
                        <a:pt x="2" y="1"/>
                      </a:lnTo>
                      <a:lnTo>
                        <a:pt x="2" y="1"/>
                      </a:lnTo>
                      <a:lnTo>
                        <a:pt x="4" y="3"/>
                      </a:lnTo>
                      <a:lnTo>
                        <a:pt x="4" y="3"/>
                      </a:lnTo>
                      <a:lnTo>
                        <a:pt x="4" y="5"/>
                      </a:lnTo>
                      <a:lnTo>
                        <a:pt x="4" y="5"/>
                      </a:lnTo>
                      <a:lnTo>
                        <a:pt x="4" y="7"/>
                      </a:lnTo>
                      <a:lnTo>
                        <a:pt x="2" y="7"/>
                      </a:lnTo>
                      <a:lnTo>
                        <a:pt x="4" y="7"/>
                      </a:lnTo>
                      <a:lnTo>
                        <a:pt x="4" y="7"/>
                      </a:lnTo>
                      <a:lnTo>
                        <a:pt x="4" y="7"/>
                      </a:lnTo>
                      <a:lnTo>
                        <a:pt x="4" y="5"/>
                      </a:lnTo>
                      <a:lnTo>
                        <a:pt x="5" y="5"/>
                      </a:lnTo>
                      <a:lnTo>
                        <a:pt x="5" y="5"/>
                      </a:lnTo>
                      <a:lnTo>
                        <a:pt x="5" y="5"/>
                      </a:lnTo>
                      <a:lnTo>
                        <a:pt x="5" y="3"/>
                      </a:lnTo>
                      <a:lnTo>
                        <a:pt x="5" y="3"/>
                      </a:lnTo>
                      <a:lnTo>
                        <a:pt x="5" y="1"/>
                      </a:lnTo>
                      <a:lnTo>
                        <a:pt x="5" y="1"/>
                      </a:lnTo>
                      <a:lnTo>
                        <a:pt x="5" y="1"/>
                      </a:lnTo>
                      <a:lnTo>
                        <a:pt x="5" y="0"/>
                      </a:lnTo>
                      <a:lnTo>
                        <a:pt x="5" y="0"/>
                      </a:lnTo>
                      <a:lnTo>
                        <a:pt x="4" y="0"/>
                      </a:lnTo>
                      <a:lnTo>
                        <a:pt x="2" y="0"/>
                      </a:lnTo>
                      <a:lnTo>
                        <a:pt x="2" y="0"/>
                      </a:lnTo>
                      <a:lnTo>
                        <a:pt x="2" y="0"/>
                      </a:lnTo>
                      <a:lnTo>
                        <a:pt x="2" y="0"/>
                      </a:lnTo>
                      <a:lnTo>
                        <a:pt x="0" y="0"/>
                      </a:lnTo>
                    </a:path>
                  </a:pathLst>
                </a:custGeom>
                <a:grpFill/>
                <a:ln w="9525">
                  <a:noFill/>
                  <a:round/>
                </a:ln>
              </p:spPr>
              <p:txBody>
                <a:bodyPr anchor="ctr"/>
                <a:lstStyle/>
                <a:p>
                  <a:pPr algn="ctr"/>
                  <a:endParaRPr/>
                </a:p>
              </p:txBody>
            </p:sp>
            <p:sp>
              <p:nvSpPr>
                <p:cNvPr id="43" name="ïslïḋê"/>
                <p:cNvSpPr/>
                <p:nvPr/>
              </p:nvSpPr>
              <p:spPr bwMode="auto">
                <a:xfrm>
                  <a:off x="3705225" y="2312988"/>
                  <a:ext cx="17463" cy="3175"/>
                </a:xfrm>
                <a:custGeom>
                  <a:avLst/>
                  <a:gdLst/>
                  <a:ahLst/>
                  <a:cxnLst>
                    <a:cxn ang="0">
                      <a:pos x="3" y="0"/>
                    </a:cxn>
                    <a:cxn ang="0">
                      <a:pos x="2" y="0"/>
                    </a:cxn>
                    <a:cxn ang="0">
                      <a:pos x="1" y="0"/>
                    </a:cxn>
                    <a:cxn ang="0">
                      <a:pos x="1" y="0"/>
                    </a:cxn>
                    <a:cxn ang="0">
                      <a:pos x="1" y="0"/>
                    </a:cxn>
                    <a:cxn ang="0">
                      <a:pos x="1" y="1"/>
                    </a:cxn>
                    <a:cxn ang="0">
                      <a:pos x="1" y="1"/>
                    </a:cxn>
                    <a:cxn ang="0">
                      <a:pos x="0" y="1"/>
                    </a:cxn>
                    <a:cxn ang="0">
                      <a:pos x="0" y="1"/>
                    </a:cxn>
                    <a:cxn ang="0">
                      <a:pos x="0" y="1"/>
                    </a:cxn>
                    <a:cxn ang="0">
                      <a:pos x="0" y="1"/>
                    </a:cxn>
                    <a:cxn ang="0">
                      <a:pos x="1" y="1"/>
                    </a:cxn>
                    <a:cxn ang="0">
                      <a:pos x="2" y="1"/>
                    </a:cxn>
                    <a:cxn ang="0">
                      <a:pos x="3" y="1"/>
                    </a:cxn>
                    <a:cxn ang="0">
                      <a:pos x="4" y="1"/>
                    </a:cxn>
                    <a:cxn ang="0">
                      <a:pos x="4" y="1"/>
                    </a:cxn>
                    <a:cxn ang="0">
                      <a:pos x="4" y="1"/>
                    </a:cxn>
                    <a:cxn ang="0">
                      <a:pos x="5" y="1"/>
                    </a:cxn>
                    <a:cxn ang="0">
                      <a:pos x="5" y="1"/>
                    </a:cxn>
                    <a:cxn ang="0">
                      <a:pos x="6" y="1"/>
                    </a:cxn>
                    <a:cxn ang="0">
                      <a:pos x="5" y="1"/>
                    </a:cxn>
                    <a:cxn ang="0">
                      <a:pos x="5" y="0"/>
                    </a:cxn>
                    <a:cxn ang="0">
                      <a:pos x="5" y="0"/>
                    </a:cxn>
                    <a:cxn ang="0">
                      <a:pos x="4" y="0"/>
                    </a:cxn>
                    <a:cxn ang="0">
                      <a:pos x="4" y="0"/>
                    </a:cxn>
                    <a:cxn ang="0">
                      <a:pos x="4" y="0"/>
                    </a:cxn>
                    <a:cxn ang="0">
                      <a:pos x="3" y="0"/>
                    </a:cxn>
                  </a:cxnLst>
                  <a:rect l="0" t="0" r="r" b="b"/>
                  <a:pathLst>
                    <a:path w="6" h="1">
                      <a:moveTo>
                        <a:pt x="3" y="0"/>
                      </a:moveTo>
                      <a:cubicBezTo>
                        <a:pt x="3" y="0"/>
                        <a:pt x="2" y="0"/>
                        <a:pt x="2"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4" y="1"/>
                        <a:pt x="4" y="1"/>
                        <a:pt x="4" y="1"/>
                      </a:cubicBezTo>
                      <a:cubicBezTo>
                        <a:pt x="4" y="1"/>
                        <a:pt x="4" y="1"/>
                        <a:pt x="4" y="1"/>
                      </a:cubicBezTo>
                      <a:cubicBezTo>
                        <a:pt x="4" y="1"/>
                        <a:pt x="4" y="1"/>
                        <a:pt x="4" y="1"/>
                      </a:cubicBezTo>
                      <a:cubicBezTo>
                        <a:pt x="5" y="1"/>
                        <a:pt x="5" y="1"/>
                        <a:pt x="5" y="1"/>
                      </a:cubicBezTo>
                      <a:cubicBezTo>
                        <a:pt x="5" y="1"/>
                        <a:pt x="5" y="1"/>
                        <a:pt x="5" y="1"/>
                      </a:cubicBezTo>
                      <a:cubicBezTo>
                        <a:pt x="6" y="1"/>
                        <a:pt x="6" y="1"/>
                        <a:pt x="6" y="1"/>
                      </a:cubicBezTo>
                      <a:cubicBezTo>
                        <a:pt x="5" y="1"/>
                        <a:pt x="5" y="1"/>
                        <a:pt x="5" y="1"/>
                      </a:cubicBezTo>
                      <a:cubicBezTo>
                        <a:pt x="5" y="0"/>
                        <a:pt x="5" y="0"/>
                        <a:pt x="5" y="0"/>
                      </a:cubicBezTo>
                      <a:cubicBezTo>
                        <a:pt x="5" y="0"/>
                        <a:pt x="5" y="0"/>
                        <a:pt x="5" y="0"/>
                      </a:cubicBezTo>
                      <a:cubicBezTo>
                        <a:pt x="4" y="0"/>
                        <a:pt x="4" y="0"/>
                        <a:pt x="4" y="0"/>
                      </a:cubicBezTo>
                      <a:cubicBezTo>
                        <a:pt x="4" y="0"/>
                        <a:pt x="4" y="0"/>
                        <a:pt x="4" y="0"/>
                      </a:cubicBezTo>
                      <a:cubicBezTo>
                        <a:pt x="4" y="0"/>
                        <a:pt x="4" y="0"/>
                        <a:pt x="4" y="0"/>
                      </a:cubicBezTo>
                      <a:cubicBezTo>
                        <a:pt x="3" y="0"/>
                        <a:pt x="3" y="0"/>
                        <a:pt x="3" y="0"/>
                      </a:cubicBezTo>
                    </a:path>
                  </a:pathLst>
                </a:custGeom>
                <a:grpFill/>
                <a:ln w="9525">
                  <a:noFill/>
                  <a:round/>
                </a:ln>
              </p:spPr>
              <p:txBody>
                <a:bodyPr anchor="ctr"/>
                <a:lstStyle/>
                <a:p>
                  <a:pPr algn="ctr"/>
                  <a:endParaRPr/>
                </a:p>
              </p:txBody>
            </p:sp>
            <p:sp>
              <p:nvSpPr>
                <p:cNvPr id="44" name="íṡḷíḓé"/>
                <p:cNvSpPr/>
                <p:nvPr/>
              </p:nvSpPr>
              <p:spPr bwMode="auto">
                <a:xfrm>
                  <a:off x="3700463" y="2316163"/>
                  <a:ext cx="3175" cy="1588"/>
                </a:xfrm>
                <a:custGeom>
                  <a:avLst/>
                  <a:gdLst/>
                  <a:ahLst/>
                  <a:cxnLst>
                    <a:cxn ang="0">
                      <a:pos x="0" y="0"/>
                    </a:cxn>
                    <a:cxn ang="0">
                      <a:pos x="0" y="0"/>
                    </a:cxn>
                    <a:cxn ang="0">
                      <a:pos x="0" y="0"/>
                    </a:cxn>
                    <a:cxn ang="0">
                      <a:pos x="0" y="1"/>
                    </a:cxn>
                    <a:cxn ang="0">
                      <a:pos x="2" y="1"/>
                    </a:cxn>
                    <a:cxn ang="0">
                      <a:pos x="2" y="0"/>
                    </a:cxn>
                    <a:cxn ang="0">
                      <a:pos x="0" y="0"/>
                    </a:cxn>
                  </a:cxnLst>
                  <a:rect l="0" t="0" r="r" b="b"/>
                  <a:pathLst>
                    <a:path w="2" h="1">
                      <a:moveTo>
                        <a:pt x="0" y="0"/>
                      </a:moveTo>
                      <a:lnTo>
                        <a:pt x="0" y="0"/>
                      </a:lnTo>
                      <a:lnTo>
                        <a:pt x="0" y="0"/>
                      </a:lnTo>
                      <a:lnTo>
                        <a:pt x="0" y="1"/>
                      </a:lnTo>
                      <a:lnTo>
                        <a:pt x="2" y="1"/>
                      </a:lnTo>
                      <a:lnTo>
                        <a:pt x="2" y="0"/>
                      </a:lnTo>
                      <a:lnTo>
                        <a:pt x="0" y="0"/>
                      </a:lnTo>
                      <a:close/>
                    </a:path>
                  </a:pathLst>
                </a:custGeom>
                <a:grpFill/>
                <a:ln w="9525">
                  <a:noFill/>
                  <a:round/>
                </a:ln>
              </p:spPr>
              <p:txBody>
                <a:bodyPr anchor="ctr"/>
                <a:lstStyle/>
                <a:p>
                  <a:pPr algn="ctr"/>
                  <a:endParaRPr/>
                </a:p>
              </p:txBody>
            </p:sp>
            <p:sp>
              <p:nvSpPr>
                <p:cNvPr id="45" name="ï$ḻîḍè"/>
                <p:cNvSpPr/>
                <p:nvPr/>
              </p:nvSpPr>
              <p:spPr bwMode="auto">
                <a:xfrm>
                  <a:off x="3700463" y="2316163"/>
                  <a:ext cx="3175" cy="1588"/>
                </a:xfrm>
                <a:custGeom>
                  <a:avLst/>
                  <a:gdLst/>
                  <a:ahLst/>
                  <a:cxnLst>
                    <a:cxn ang="0">
                      <a:pos x="0" y="0"/>
                    </a:cxn>
                    <a:cxn ang="0">
                      <a:pos x="0" y="0"/>
                    </a:cxn>
                    <a:cxn ang="0">
                      <a:pos x="0" y="0"/>
                    </a:cxn>
                    <a:cxn ang="0">
                      <a:pos x="0" y="1"/>
                    </a:cxn>
                    <a:cxn ang="0">
                      <a:pos x="2" y="1"/>
                    </a:cxn>
                    <a:cxn ang="0">
                      <a:pos x="2" y="0"/>
                    </a:cxn>
                    <a:cxn ang="0">
                      <a:pos x="0" y="0"/>
                    </a:cxn>
                  </a:cxnLst>
                  <a:rect l="0" t="0" r="r" b="b"/>
                  <a:pathLst>
                    <a:path w="2" h="1">
                      <a:moveTo>
                        <a:pt x="0" y="0"/>
                      </a:moveTo>
                      <a:lnTo>
                        <a:pt x="0" y="0"/>
                      </a:lnTo>
                      <a:lnTo>
                        <a:pt x="0" y="0"/>
                      </a:lnTo>
                      <a:lnTo>
                        <a:pt x="0" y="1"/>
                      </a:lnTo>
                      <a:lnTo>
                        <a:pt x="2" y="1"/>
                      </a:lnTo>
                      <a:lnTo>
                        <a:pt x="2" y="0"/>
                      </a:lnTo>
                      <a:lnTo>
                        <a:pt x="0" y="0"/>
                      </a:lnTo>
                    </a:path>
                  </a:pathLst>
                </a:custGeom>
                <a:grpFill/>
                <a:ln w="9525">
                  <a:noFill/>
                  <a:round/>
                </a:ln>
              </p:spPr>
              <p:txBody>
                <a:bodyPr anchor="ctr"/>
                <a:lstStyle/>
                <a:p>
                  <a:pPr algn="ctr"/>
                  <a:endParaRPr/>
                </a:p>
              </p:txBody>
            </p:sp>
            <p:sp>
              <p:nvSpPr>
                <p:cNvPr id="46" name="iş1îḑe"/>
                <p:cNvSpPr/>
                <p:nvPr/>
              </p:nvSpPr>
              <p:spPr bwMode="auto">
                <a:xfrm>
                  <a:off x="3686175" y="2306638"/>
                  <a:ext cx="22225" cy="9525"/>
                </a:xfrm>
                <a:custGeom>
                  <a:avLst/>
                  <a:gdLst/>
                  <a:ahLst/>
                  <a:cxnLst>
                    <a:cxn ang="0">
                      <a:pos x="4" y="0"/>
                    </a:cxn>
                    <a:cxn ang="0">
                      <a:pos x="3" y="0"/>
                    </a:cxn>
                    <a:cxn ang="0">
                      <a:pos x="3" y="0"/>
                    </a:cxn>
                    <a:cxn ang="0">
                      <a:pos x="1" y="1"/>
                    </a:cxn>
                    <a:cxn ang="0">
                      <a:pos x="0" y="1"/>
                    </a:cxn>
                    <a:cxn ang="0">
                      <a:pos x="0" y="1"/>
                    </a:cxn>
                    <a:cxn ang="0">
                      <a:pos x="0" y="1"/>
                    </a:cxn>
                    <a:cxn ang="0">
                      <a:pos x="1" y="2"/>
                    </a:cxn>
                    <a:cxn ang="0">
                      <a:pos x="1" y="2"/>
                    </a:cxn>
                    <a:cxn ang="0">
                      <a:pos x="2" y="1"/>
                    </a:cxn>
                    <a:cxn ang="0">
                      <a:pos x="3" y="1"/>
                    </a:cxn>
                    <a:cxn ang="0">
                      <a:pos x="3" y="1"/>
                    </a:cxn>
                    <a:cxn ang="0">
                      <a:pos x="5" y="2"/>
                    </a:cxn>
                    <a:cxn ang="0">
                      <a:pos x="6" y="2"/>
                    </a:cxn>
                    <a:cxn ang="0">
                      <a:pos x="6" y="3"/>
                    </a:cxn>
                    <a:cxn ang="0">
                      <a:pos x="7" y="3"/>
                    </a:cxn>
                    <a:cxn ang="0">
                      <a:pos x="7" y="2"/>
                    </a:cxn>
                    <a:cxn ang="0">
                      <a:pos x="7" y="2"/>
                    </a:cxn>
                    <a:cxn ang="0">
                      <a:pos x="7" y="2"/>
                    </a:cxn>
                    <a:cxn ang="0">
                      <a:pos x="8" y="1"/>
                    </a:cxn>
                    <a:cxn ang="0">
                      <a:pos x="8" y="1"/>
                    </a:cxn>
                    <a:cxn ang="0">
                      <a:pos x="7" y="1"/>
                    </a:cxn>
                    <a:cxn ang="0">
                      <a:pos x="7" y="1"/>
                    </a:cxn>
                    <a:cxn ang="0">
                      <a:pos x="7" y="1"/>
                    </a:cxn>
                    <a:cxn ang="0">
                      <a:pos x="6" y="1"/>
                    </a:cxn>
                    <a:cxn ang="0">
                      <a:pos x="5" y="1"/>
                    </a:cxn>
                    <a:cxn ang="0">
                      <a:pos x="5" y="1"/>
                    </a:cxn>
                    <a:cxn ang="0">
                      <a:pos x="4" y="0"/>
                    </a:cxn>
                  </a:cxnLst>
                  <a:rect l="0" t="0" r="r" b="b"/>
                  <a:pathLst>
                    <a:path w="8" h="3">
                      <a:moveTo>
                        <a:pt x="4" y="0"/>
                      </a:moveTo>
                      <a:cubicBezTo>
                        <a:pt x="4" y="0"/>
                        <a:pt x="3" y="0"/>
                        <a:pt x="3" y="0"/>
                      </a:cubicBezTo>
                      <a:cubicBezTo>
                        <a:pt x="3" y="0"/>
                        <a:pt x="3" y="0"/>
                        <a:pt x="3" y="0"/>
                      </a:cubicBezTo>
                      <a:cubicBezTo>
                        <a:pt x="2" y="0"/>
                        <a:pt x="2" y="1"/>
                        <a:pt x="1" y="1"/>
                      </a:cubicBezTo>
                      <a:cubicBezTo>
                        <a:pt x="0" y="1"/>
                        <a:pt x="0" y="1"/>
                        <a:pt x="0" y="1"/>
                      </a:cubicBezTo>
                      <a:cubicBezTo>
                        <a:pt x="0" y="1"/>
                        <a:pt x="0" y="1"/>
                        <a:pt x="0" y="1"/>
                      </a:cubicBezTo>
                      <a:cubicBezTo>
                        <a:pt x="0" y="1"/>
                        <a:pt x="0" y="1"/>
                        <a:pt x="0" y="1"/>
                      </a:cubicBezTo>
                      <a:cubicBezTo>
                        <a:pt x="0" y="1"/>
                        <a:pt x="0" y="1"/>
                        <a:pt x="1" y="2"/>
                      </a:cubicBezTo>
                      <a:cubicBezTo>
                        <a:pt x="1" y="2"/>
                        <a:pt x="1" y="2"/>
                        <a:pt x="1" y="2"/>
                      </a:cubicBezTo>
                      <a:cubicBezTo>
                        <a:pt x="1" y="2"/>
                        <a:pt x="2" y="2"/>
                        <a:pt x="2" y="1"/>
                      </a:cubicBezTo>
                      <a:cubicBezTo>
                        <a:pt x="2" y="1"/>
                        <a:pt x="3" y="1"/>
                        <a:pt x="3" y="1"/>
                      </a:cubicBezTo>
                      <a:cubicBezTo>
                        <a:pt x="3" y="1"/>
                        <a:pt x="3" y="1"/>
                        <a:pt x="3" y="1"/>
                      </a:cubicBezTo>
                      <a:cubicBezTo>
                        <a:pt x="4" y="2"/>
                        <a:pt x="5" y="2"/>
                        <a:pt x="5" y="2"/>
                      </a:cubicBezTo>
                      <a:cubicBezTo>
                        <a:pt x="5" y="2"/>
                        <a:pt x="5" y="2"/>
                        <a:pt x="6" y="2"/>
                      </a:cubicBezTo>
                      <a:cubicBezTo>
                        <a:pt x="6" y="3"/>
                        <a:pt x="6" y="3"/>
                        <a:pt x="6" y="3"/>
                      </a:cubicBezTo>
                      <a:cubicBezTo>
                        <a:pt x="7" y="3"/>
                        <a:pt x="7" y="3"/>
                        <a:pt x="7" y="3"/>
                      </a:cubicBezTo>
                      <a:cubicBezTo>
                        <a:pt x="7" y="2"/>
                        <a:pt x="7" y="2"/>
                        <a:pt x="7" y="2"/>
                      </a:cubicBezTo>
                      <a:cubicBezTo>
                        <a:pt x="7" y="2"/>
                        <a:pt x="7" y="2"/>
                        <a:pt x="7" y="2"/>
                      </a:cubicBezTo>
                      <a:cubicBezTo>
                        <a:pt x="7" y="2"/>
                        <a:pt x="7" y="2"/>
                        <a:pt x="7" y="2"/>
                      </a:cubicBezTo>
                      <a:cubicBezTo>
                        <a:pt x="8" y="1"/>
                        <a:pt x="8" y="1"/>
                        <a:pt x="8" y="1"/>
                      </a:cubicBezTo>
                      <a:cubicBezTo>
                        <a:pt x="8" y="1"/>
                        <a:pt x="8" y="1"/>
                        <a:pt x="8" y="1"/>
                      </a:cubicBezTo>
                      <a:cubicBezTo>
                        <a:pt x="7" y="1"/>
                        <a:pt x="7" y="1"/>
                        <a:pt x="7" y="1"/>
                      </a:cubicBezTo>
                      <a:cubicBezTo>
                        <a:pt x="7" y="1"/>
                        <a:pt x="7" y="1"/>
                        <a:pt x="7" y="1"/>
                      </a:cubicBezTo>
                      <a:cubicBezTo>
                        <a:pt x="7" y="1"/>
                        <a:pt x="7" y="1"/>
                        <a:pt x="7" y="1"/>
                      </a:cubicBezTo>
                      <a:cubicBezTo>
                        <a:pt x="6" y="1"/>
                        <a:pt x="6" y="1"/>
                        <a:pt x="6" y="1"/>
                      </a:cubicBezTo>
                      <a:cubicBezTo>
                        <a:pt x="5" y="1"/>
                        <a:pt x="5" y="1"/>
                        <a:pt x="5" y="1"/>
                      </a:cubicBezTo>
                      <a:cubicBezTo>
                        <a:pt x="5" y="1"/>
                        <a:pt x="5" y="1"/>
                        <a:pt x="5" y="1"/>
                      </a:cubicBezTo>
                      <a:cubicBezTo>
                        <a:pt x="4" y="0"/>
                        <a:pt x="4" y="0"/>
                        <a:pt x="4" y="0"/>
                      </a:cubicBezTo>
                    </a:path>
                  </a:pathLst>
                </a:custGeom>
                <a:grpFill/>
                <a:ln w="9525">
                  <a:noFill/>
                  <a:round/>
                </a:ln>
              </p:spPr>
              <p:txBody>
                <a:bodyPr anchor="ctr"/>
                <a:lstStyle/>
                <a:p>
                  <a:pPr algn="ctr"/>
                  <a:endParaRPr/>
                </a:p>
              </p:txBody>
            </p:sp>
            <p:sp>
              <p:nvSpPr>
                <p:cNvPr id="47" name="iṧ1îḑê"/>
                <p:cNvSpPr/>
                <p:nvPr/>
              </p:nvSpPr>
              <p:spPr bwMode="auto">
                <a:xfrm>
                  <a:off x="3605213" y="2220913"/>
                  <a:ext cx="215900" cy="214313"/>
                </a:xfrm>
                <a:custGeom>
                  <a:avLst/>
                  <a:gdLst/>
                  <a:ahLst/>
                  <a:cxnLst>
                    <a:cxn ang="0">
                      <a:pos x="16" y="17"/>
                    </a:cxn>
                    <a:cxn ang="0">
                      <a:pos x="14" y="22"/>
                    </a:cxn>
                    <a:cxn ang="0">
                      <a:pos x="12" y="28"/>
                    </a:cxn>
                    <a:cxn ang="0">
                      <a:pos x="13" y="31"/>
                    </a:cxn>
                    <a:cxn ang="0">
                      <a:pos x="14" y="31"/>
                    </a:cxn>
                    <a:cxn ang="0">
                      <a:pos x="15" y="31"/>
                    </a:cxn>
                    <a:cxn ang="0">
                      <a:pos x="17" y="35"/>
                    </a:cxn>
                    <a:cxn ang="0">
                      <a:pos x="24" y="38"/>
                    </a:cxn>
                    <a:cxn ang="0">
                      <a:pos x="28" y="40"/>
                    </a:cxn>
                    <a:cxn ang="0">
                      <a:pos x="31" y="41"/>
                    </a:cxn>
                    <a:cxn ang="0">
                      <a:pos x="31" y="45"/>
                    </a:cxn>
                    <a:cxn ang="0">
                      <a:pos x="31" y="51"/>
                    </a:cxn>
                    <a:cxn ang="0">
                      <a:pos x="38" y="59"/>
                    </a:cxn>
                    <a:cxn ang="0">
                      <a:pos x="38" y="66"/>
                    </a:cxn>
                    <a:cxn ang="0">
                      <a:pos x="40" y="71"/>
                    </a:cxn>
                    <a:cxn ang="0">
                      <a:pos x="3" y="39"/>
                    </a:cxn>
                    <a:cxn ang="0">
                      <a:pos x="13" y="17"/>
                    </a:cxn>
                    <a:cxn ang="0">
                      <a:pos x="47" y="6"/>
                    </a:cxn>
                    <a:cxn ang="0">
                      <a:pos x="54" y="8"/>
                    </a:cxn>
                    <a:cxn ang="0">
                      <a:pos x="57" y="14"/>
                    </a:cxn>
                    <a:cxn ang="0">
                      <a:pos x="72" y="29"/>
                    </a:cxn>
                    <a:cxn ang="0">
                      <a:pos x="43" y="70"/>
                    </a:cxn>
                    <a:cxn ang="0">
                      <a:pos x="47" y="66"/>
                    </a:cxn>
                    <a:cxn ang="0">
                      <a:pos x="51" y="61"/>
                    </a:cxn>
                    <a:cxn ang="0">
                      <a:pos x="55" y="56"/>
                    </a:cxn>
                    <a:cxn ang="0">
                      <a:pos x="58" y="50"/>
                    </a:cxn>
                    <a:cxn ang="0">
                      <a:pos x="51" y="46"/>
                    </a:cxn>
                    <a:cxn ang="0">
                      <a:pos x="44" y="41"/>
                    </a:cxn>
                    <a:cxn ang="0">
                      <a:pos x="39" y="39"/>
                    </a:cxn>
                    <a:cxn ang="0">
                      <a:pos x="31" y="40"/>
                    </a:cxn>
                    <a:cxn ang="0">
                      <a:pos x="26" y="36"/>
                    </a:cxn>
                    <a:cxn ang="0">
                      <a:pos x="22" y="34"/>
                    </a:cxn>
                    <a:cxn ang="0">
                      <a:pos x="27" y="28"/>
                    </a:cxn>
                    <a:cxn ang="0">
                      <a:pos x="32" y="31"/>
                    </a:cxn>
                    <a:cxn ang="0">
                      <a:pos x="33" y="30"/>
                    </a:cxn>
                    <a:cxn ang="0">
                      <a:pos x="36" y="24"/>
                    </a:cxn>
                    <a:cxn ang="0">
                      <a:pos x="43" y="20"/>
                    </a:cxn>
                    <a:cxn ang="0">
                      <a:pos x="46" y="18"/>
                    </a:cxn>
                    <a:cxn ang="0">
                      <a:pos x="49" y="19"/>
                    </a:cxn>
                    <a:cxn ang="0">
                      <a:pos x="50" y="15"/>
                    </a:cxn>
                    <a:cxn ang="0">
                      <a:pos x="45" y="11"/>
                    </a:cxn>
                    <a:cxn ang="0">
                      <a:pos x="40" y="14"/>
                    </a:cxn>
                    <a:cxn ang="0">
                      <a:pos x="37" y="13"/>
                    </a:cxn>
                    <a:cxn ang="0">
                      <a:pos x="40" y="10"/>
                    </a:cxn>
                    <a:cxn ang="0">
                      <a:pos x="44" y="8"/>
                    </a:cxn>
                    <a:cxn ang="0">
                      <a:pos x="45" y="9"/>
                    </a:cxn>
                    <a:cxn ang="0">
                      <a:pos x="48" y="11"/>
                    </a:cxn>
                    <a:cxn ang="0">
                      <a:pos x="49" y="8"/>
                    </a:cxn>
                    <a:cxn ang="0">
                      <a:pos x="46" y="5"/>
                    </a:cxn>
                    <a:cxn ang="0">
                      <a:pos x="43" y="5"/>
                    </a:cxn>
                    <a:cxn ang="0">
                      <a:pos x="41" y="6"/>
                    </a:cxn>
                    <a:cxn ang="0">
                      <a:pos x="38" y="7"/>
                    </a:cxn>
                    <a:cxn ang="0">
                      <a:pos x="37" y="7"/>
                    </a:cxn>
                    <a:cxn ang="0">
                      <a:pos x="33" y="6"/>
                    </a:cxn>
                    <a:cxn ang="0">
                      <a:pos x="31" y="8"/>
                    </a:cxn>
                    <a:cxn ang="0">
                      <a:pos x="24" y="9"/>
                    </a:cxn>
                    <a:cxn ang="0">
                      <a:pos x="16" y="12"/>
                    </a:cxn>
                    <a:cxn ang="0">
                      <a:pos x="72" y="57"/>
                    </a:cxn>
                  </a:cxnLst>
                  <a:rect l="0" t="0" r="r" b="b"/>
                  <a:pathLst>
                    <a:path w="77" h="77">
                      <a:moveTo>
                        <a:pt x="15" y="16"/>
                      </a:moveTo>
                      <a:cubicBezTo>
                        <a:pt x="16" y="15"/>
                        <a:pt x="16" y="15"/>
                        <a:pt x="16" y="15"/>
                      </a:cubicBezTo>
                      <a:cubicBezTo>
                        <a:pt x="16" y="16"/>
                        <a:pt x="16" y="16"/>
                        <a:pt x="16" y="16"/>
                      </a:cubicBezTo>
                      <a:cubicBezTo>
                        <a:pt x="16" y="16"/>
                        <a:pt x="16" y="16"/>
                        <a:pt x="16" y="16"/>
                      </a:cubicBezTo>
                      <a:cubicBezTo>
                        <a:pt x="16" y="16"/>
                        <a:pt x="16" y="16"/>
                        <a:pt x="16" y="16"/>
                      </a:cubicBezTo>
                      <a:cubicBezTo>
                        <a:pt x="16" y="16"/>
                        <a:pt x="16" y="16"/>
                        <a:pt x="16" y="16"/>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8"/>
                        <a:pt x="16" y="18"/>
                        <a:pt x="16" y="18"/>
                      </a:cubicBezTo>
                      <a:cubicBezTo>
                        <a:pt x="16" y="19"/>
                        <a:pt x="16" y="19"/>
                        <a:pt x="16" y="19"/>
                      </a:cubicBezTo>
                      <a:cubicBezTo>
                        <a:pt x="16" y="19"/>
                        <a:pt x="16" y="19"/>
                        <a:pt x="16" y="19"/>
                      </a:cubicBezTo>
                      <a:cubicBezTo>
                        <a:pt x="15" y="19"/>
                        <a:pt x="15" y="19"/>
                        <a:pt x="15" y="19"/>
                      </a:cubicBezTo>
                      <a:cubicBezTo>
                        <a:pt x="15" y="20"/>
                        <a:pt x="15" y="20"/>
                        <a:pt x="15" y="20"/>
                      </a:cubicBezTo>
                      <a:cubicBezTo>
                        <a:pt x="16" y="20"/>
                        <a:pt x="16" y="20"/>
                        <a:pt x="16" y="20"/>
                      </a:cubicBezTo>
                      <a:cubicBezTo>
                        <a:pt x="16" y="20"/>
                        <a:pt x="16" y="20"/>
                        <a:pt x="16" y="20"/>
                      </a:cubicBezTo>
                      <a:cubicBezTo>
                        <a:pt x="15" y="20"/>
                        <a:pt x="15" y="20"/>
                        <a:pt x="15" y="20"/>
                      </a:cubicBezTo>
                      <a:cubicBezTo>
                        <a:pt x="15" y="21"/>
                        <a:pt x="15" y="21"/>
                        <a:pt x="15" y="21"/>
                      </a:cubicBezTo>
                      <a:cubicBezTo>
                        <a:pt x="15" y="22"/>
                        <a:pt x="15" y="22"/>
                        <a:pt x="15" y="22"/>
                      </a:cubicBezTo>
                      <a:cubicBezTo>
                        <a:pt x="14" y="22"/>
                        <a:pt x="14" y="22"/>
                        <a:pt x="14" y="22"/>
                      </a:cubicBezTo>
                      <a:cubicBezTo>
                        <a:pt x="13" y="23"/>
                        <a:pt x="13" y="23"/>
                        <a:pt x="13" y="23"/>
                      </a:cubicBezTo>
                      <a:cubicBezTo>
                        <a:pt x="13" y="23"/>
                        <a:pt x="13" y="23"/>
                        <a:pt x="13" y="23"/>
                      </a:cubicBezTo>
                      <a:cubicBezTo>
                        <a:pt x="12" y="24"/>
                        <a:pt x="12" y="24"/>
                        <a:pt x="12" y="24"/>
                      </a:cubicBezTo>
                      <a:cubicBezTo>
                        <a:pt x="12" y="25"/>
                        <a:pt x="12" y="25"/>
                        <a:pt x="12" y="25"/>
                      </a:cubicBezTo>
                      <a:cubicBezTo>
                        <a:pt x="12" y="25"/>
                        <a:pt x="12" y="25"/>
                        <a:pt x="12" y="25"/>
                      </a:cubicBezTo>
                      <a:cubicBezTo>
                        <a:pt x="12" y="25"/>
                        <a:pt x="12" y="25"/>
                        <a:pt x="12" y="25"/>
                      </a:cubicBezTo>
                      <a:cubicBezTo>
                        <a:pt x="12" y="26"/>
                        <a:pt x="12" y="26"/>
                        <a:pt x="12" y="26"/>
                      </a:cubicBezTo>
                      <a:cubicBezTo>
                        <a:pt x="12" y="26"/>
                        <a:pt x="12" y="26"/>
                        <a:pt x="12" y="26"/>
                      </a:cubicBezTo>
                      <a:cubicBezTo>
                        <a:pt x="12" y="27"/>
                        <a:pt x="12" y="27"/>
                        <a:pt x="12" y="27"/>
                      </a:cubicBezTo>
                      <a:cubicBezTo>
                        <a:pt x="12" y="27"/>
                        <a:pt x="12" y="27"/>
                        <a:pt x="12" y="27"/>
                      </a:cubicBezTo>
                      <a:cubicBezTo>
                        <a:pt x="12" y="28"/>
                        <a:pt x="12" y="28"/>
                        <a:pt x="12" y="28"/>
                      </a:cubicBezTo>
                      <a:cubicBezTo>
                        <a:pt x="13" y="28"/>
                        <a:pt x="13" y="28"/>
                        <a:pt x="13" y="28"/>
                      </a:cubicBezTo>
                      <a:cubicBezTo>
                        <a:pt x="13" y="28"/>
                        <a:pt x="13" y="28"/>
                        <a:pt x="13" y="28"/>
                      </a:cubicBezTo>
                      <a:cubicBezTo>
                        <a:pt x="13" y="29"/>
                        <a:pt x="13" y="29"/>
                        <a:pt x="13" y="29"/>
                      </a:cubicBezTo>
                      <a:cubicBezTo>
                        <a:pt x="13" y="29"/>
                        <a:pt x="13" y="29"/>
                        <a:pt x="13" y="29"/>
                      </a:cubicBezTo>
                      <a:cubicBezTo>
                        <a:pt x="13" y="29"/>
                        <a:pt x="13" y="29"/>
                        <a:pt x="13" y="29"/>
                      </a:cubicBezTo>
                      <a:cubicBezTo>
                        <a:pt x="13" y="30"/>
                        <a:pt x="13" y="30"/>
                        <a:pt x="13" y="30"/>
                      </a:cubicBezTo>
                      <a:cubicBezTo>
                        <a:pt x="13" y="30"/>
                        <a:pt x="13" y="30"/>
                        <a:pt x="13" y="30"/>
                      </a:cubicBezTo>
                      <a:cubicBezTo>
                        <a:pt x="13" y="31"/>
                        <a:pt x="13" y="31"/>
                        <a:pt x="13" y="31"/>
                      </a:cubicBezTo>
                      <a:cubicBezTo>
                        <a:pt x="13" y="31"/>
                        <a:pt x="13" y="31"/>
                        <a:pt x="13" y="31"/>
                      </a:cubicBezTo>
                      <a:cubicBezTo>
                        <a:pt x="13" y="31"/>
                        <a:pt x="13" y="31"/>
                        <a:pt x="13" y="31"/>
                      </a:cubicBezTo>
                      <a:cubicBezTo>
                        <a:pt x="13" y="31"/>
                        <a:pt x="13" y="31"/>
                        <a:pt x="13" y="31"/>
                      </a:cubicBezTo>
                      <a:cubicBezTo>
                        <a:pt x="13" y="32"/>
                        <a:pt x="13" y="32"/>
                        <a:pt x="13" y="32"/>
                      </a:cubicBezTo>
                      <a:cubicBezTo>
                        <a:pt x="14" y="32"/>
                        <a:pt x="14" y="32"/>
                        <a:pt x="14" y="32"/>
                      </a:cubicBezTo>
                      <a:cubicBezTo>
                        <a:pt x="14" y="32"/>
                        <a:pt x="14" y="32"/>
                        <a:pt x="14" y="32"/>
                      </a:cubicBezTo>
                      <a:cubicBezTo>
                        <a:pt x="14" y="33"/>
                        <a:pt x="14" y="33"/>
                        <a:pt x="14" y="33"/>
                      </a:cubicBezTo>
                      <a:cubicBezTo>
                        <a:pt x="14" y="33"/>
                        <a:pt x="14" y="33"/>
                        <a:pt x="14" y="33"/>
                      </a:cubicBezTo>
                      <a:cubicBezTo>
                        <a:pt x="15" y="33"/>
                        <a:pt x="15" y="33"/>
                        <a:pt x="15" y="33"/>
                      </a:cubicBezTo>
                      <a:cubicBezTo>
                        <a:pt x="15" y="32"/>
                        <a:pt x="15" y="32"/>
                        <a:pt x="15" y="32"/>
                      </a:cubicBezTo>
                      <a:cubicBezTo>
                        <a:pt x="15" y="32"/>
                        <a:pt x="15" y="32"/>
                        <a:pt x="15" y="32"/>
                      </a:cubicBezTo>
                      <a:cubicBezTo>
                        <a:pt x="14" y="32"/>
                        <a:pt x="14" y="32"/>
                        <a:pt x="14" y="32"/>
                      </a:cubicBezTo>
                      <a:cubicBezTo>
                        <a:pt x="14" y="31"/>
                        <a:pt x="14" y="31"/>
                        <a:pt x="14" y="31"/>
                      </a:cubicBezTo>
                      <a:cubicBezTo>
                        <a:pt x="14" y="31"/>
                        <a:pt x="14" y="31"/>
                        <a:pt x="14" y="31"/>
                      </a:cubicBezTo>
                      <a:cubicBezTo>
                        <a:pt x="14" y="30"/>
                        <a:pt x="14" y="30"/>
                        <a:pt x="14" y="30"/>
                      </a:cubicBezTo>
                      <a:cubicBezTo>
                        <a:pt x="14" y="30"/>
                        <a:pt x="14" y="30"/>
                        <a:pt x="14" y="30"/>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5" y="29"/>
                        <a:pt x="15" y="29"/>
                        <a:pt x="15" y="29"/>
                      </a:cubicBezTo>
                      <a:cubicBezTo>
                        <a:pt x="14" y="30"/>
                        <a:pt x="14" y="30"/>
                        <a:pt x="14" y="30"/>
                      </a:cubicBezTo>
                      <a:cubicBezTo>
                        <a:pt x="15" y="30"/>
                        <a:pt x="15" y="30"/>
                        <a:pt x="15" y="30"/>
                      </a:cubicBezTo>
                      <a:cubicBezTo>
                        <a:pt x="15" y="31"/>
                        <a:pt x="15" y="31"/>
                        <a:pt x="15" y="31"/>
                      </a:cubicBezTo>
                      <a:cubicBezTo>
                        <a:pt x="15" y="31"/>
                        <a:pt x="15" y="31"/>
                        <a:pt x="15" y="31"/>
                      </a:cubicBezTo>
                      <a:cubicBezTo>
                        <a:pt x="15" y="32"/>
                        <a:pt x="15" y="32"/>
                        <a:pt x="15" y="32"/>
                      </a:cubicBezTo>
                      <a:cubicBezTo>
                        <a:pt x="16" y="32"/>
                        <a:pt x="16" y="32"/>
                        <a:pt x="16" y="32"/>
                      </a:cubicBezTo>
                      <a:cubicBezTo>
                        <a:pt x="16" y="32"/>
                        <a:pt x="16" y="32"/>
                        <a:pt x="16" y="32"/>
                      </a:cubicBezTo>
                      <a:cubicBezTo>
                        <a:pt x="16" y="33"/>
                        <a:pt x="16" y="33"/>
                        <a:pt x="16" y="33"/>
                      </a:cubicBezTo>
                      <a:cubicBezTo>
                        <a:pt x="16" y="33"/>
                        <a:pt x="16" y="33"/>
                        <a:pt x="16" y="33"/>
                      </a:cubicBezTo>
                      <a:cubicBezTo>
                        <a:pt x="16" y="33"/>
                        <a:pt x="16" y="33"/>
                        <a:pt x="16" y="33"/>
                      </a:cubicBezTo>
                      <a:cubicBezTo>
                        <a:pt x="16" y="34"/>
                        <a:pt x="16" y="34"/>
                        <a:pt x="16" y="34"/>
                      </a:cubicBezTo>
                      <a:cubicBezTo>
                        <a:pt x="16" y="34"/>
                        <a:pt x="16" y="34"/>
                        <a:pt x="16" y="34"/>
                      </a:cubicBezTo>
                      <a:cubicBezTo>
                        <a:pt x="17" y="35"/>
                        <a:pt x="17" y="35"/>
                        <a:pt x="17" y="35"/>
                      </a:cubicBezTo>
                      <a:cubicBezTo>
                        <a:pt x="17" y="35"/>
                        <a:pt x="17" y="35"/>
                        <a:pt x="17" y="35"/>
                      </a:cubicBezTo>
                      <a:cubicBezTo>
                        <a:pt x="18" y="35"/>
                        <a:pt x="18" y="35"/>
                        <a:pt x="18" y="35"/>
                      </a:cubicBezTo>
                      <a:cubicBezTo>
                        <a:pt x="19" y="36"/>
                        <a:pt x="19" y="36"/>
                        <a:pt x="19" y="36"/>
                      </a:cubicBezTo>
                      <a:cubicBezTo>
                        <a:pt x="19" y="36"/>
                        <a:pt x="19" y="36"/>
                        <a:pt x="19" y="36"/>
                      </a:cubicBezTo>
                      <a:cubicBezTo>
                        <a:pt x="20" y="36"/>
                        <a:pt x="20" y="36"/>
                        <a:pt x="20" y="36"/>
                      </a:cubicBezTo>
                      <a:cubicBezTo>
                        <a:pt x="20" y="36"/>
                        <a:pt x="20" y="36"/>
                        <a:pt x="20" y="36"/>
                      </a:cubicBezTo>
                      <a:cubicBezTo>
                        <a:pt x="21" y="37"/>
                        <a:pt x="21" y="37"/>
                        <a:pt x="21" y="37"/>
                      </a:cubicBezTo>
                      <a:cubicBezTo>
                        <a:pt x="22" y="36"/>
                        <a:pt x="22" y="36"/>
                        <a:pt x="22" y="36"/>
                      </a:cubicBezTo>
                      <a:cubicBezTo>
                        <a:pt x="22" y="36"/>
                        <a:pt x="22" y="36"/>
                        <a:pt x="22" y="36"/>
                      </a:cubicBezTo>
                      <a:cubicBezTo>
                        <a:pt x="23" y="37"/>
                        <a:pt x="23" y="37"/>
                        <a:pt x="23" y="37"/>
                      </a:cubicBezTo>
                      <a:cubicBezTo>
                        <a:pt x="23" y="37"/>
                        <a:pt x="23" y="37"/>
                        <a:pt x="23" y="37"/>
                      </a:cubicBezTo>
                      <a:cubicBezTo>
                        <a:pt x="24" y="38"/>
                        <a:pt x="24" y="38"/>
                        <a:pt x="24" y="38"/>
                      </a:cubicBezTo>
                      <a:cubicBezTo>
                        <a:pt x="25" y="38"/>
                        <a:pt x="25" y="38"/>
                        <a:pt x="25" y="38"/>
                      </a:cubicBezTo>
                      <a:cubicBezTo>
                        <a:pt x="25" y="38"/>
                        <a:pt x="25" y="38"/>
                        <a:pt x="25" y="38"/>
                      </a:cubicBezTo>
                      <a:cubicBezTo>
                        <a:pt x="25" y="38"/>
                        <a:pt x="25" y="38"/>
                        <a:pt x="25" y="38"/>
                      </a:cubicBezTo>
                      <a:cubicBezTo>
                        <a:pt x="26" y="38"/>
                        <a:pt x="26" y="38"/>
                        <a:pt x="26" y="38"/>
                      </a:cubicBezTo>
                      <a:cubicBezTo>
                        <a:pt x="26" y="38"/>
                        <a:pt x="26" y="38"/>
                        <a:pt x="26" y="38"/>
                      </a:cubicBezTo>
                      <a:cubicBezTo>
                        <a:pt x="26" y="39"/>
                        <a:pt x="26" y="39"/>
                        <a:pt x="26" y="39"/>
                      </a:cubicBezTo>
                      <a:cubicBezTo>
                        <a:pt x="27" y="39"/>
                        <a:pt x="27" y="39"/>
                        <a:pt x="27" y="39"/>
                      </a:cubicBezTo>
                      <a:cubicBezTo>
                        <a:pt x="27" y="39"/>
                        <a:pt x="27" y="39"/>
                        <a:pt x="27" y="39"/>
                      </a:cubicBezTo>
                      <a:cubicBezTo>
                        <a:pt x="27" y="40"/>
                        <a:pt x="27" y="40"/>
                        <a:pt x="27" y="40"/>
                      </a:cubicBezTo>
                      <a:cubicBezTo>
                        <a:pt x="27" y="40"/>
                        <a:pt x="27" y="40"/>
                        <a:pt x="27" y="40"/>
                      </a:cubicBezTo>
                      <a:cubicBezTo>
                        <a:pt x="28" y="40"/>
                        <a:pt x="28" y="40"/>
                        <a:pt x="28" y="40"/>
                      </a:cubicBezTo>
                      <a:cubicBezTo>
                        <a:pt x="28" y="41"/>
                        <a:pt x="28" y="41"/>
                        <a:pt x="28" y="41"/>
                      </a:cubicBezTo>
                      <a:cubicBezTo>
                        <a:pt x="28" y="41"/>
                        <a:pt x="28" y="41"/>
                        <a:pt x="28" y="41"/>
                      </a:cubicBezTo>
                      <a:cubicBezTo>
                        <a:pt x="29" y="41"/>
                        <a:pt x="29" y="41"/>
                        <a:pt x="29" y="41"/>
                      </a:cubicBezTo>
                      <a:cubicBezTo>
                        <a:pt x="29" y="41"/>
                        <a:pt x="29" y="41"/>
                        <a:pt x="29" y="41"/>
                      </a:cubicBezTo>
                      <a:cubicBezTo>
                        <a:pt x="29" y="41"/>
                        <a:pt x="29" y="41"/>
                        <a:pt x="29" y="41"/>
                      </a:cubicBezTo>
                      <a:cubicBezTo>
                        <a:pt x="30" y="41"/>
                        <a:pt x="30" y="41"/>
                        <a:pt x="30" y="41"/>
                      </a:cubicBezTo>
                      <a:cubicBezTo>
                        <a:pt x="30" y="41"/>
                        <a:pt x="30" y="41"/>
                        <a:pt x="30" y="41"/>
                      </a:cubicBezTo>
                      <a:cubicBezTo>
                        <a:pt x="30" y="41"/>
                        <a:pt x="30" y="41"/>
                        <a:pt x="30" y="41"/>
                      </a:cubicBezTo>
                      <a:cubicBezTo>
                        <a:pt x="31" y="41"/>
                        <a:pt x="31" y="41"/>
                        <a:pt x="31" y="41"/>
                      </a:cubicBezTo>
                      <a:cubicBezTo>
                        <a:pt x="31" y="41"/>
                        <a:pt x="31" y="41"/>
                        <a:pt x="31" y="41"/>
                      </a:cubicBezTo>
                      <a:cubicBezTo>
                        <a:pt x="31" y="41"/>
                        <a:pt x="31" y="41"/>
                        <a:pt x="31" y="41"/>
                      </a:cubicBezTo>
                      <a:cubicBezTo>
                        <a:pt x="31" y="41"/>
                        <a:pt x="31" y="41"/>
                        <a:pt x="31" y="41"/>
                      </a:cubicBezTo>
                      <a:cubicBezTo>
                        <a:pt x="31" y="41"/>
                        <a:pt x="31" y="41"/>
                        <a:pt x="31" y="41"/>
                      </a:cubicBezTo>
                      <a:cubicBezTo>
                        <a:pt x="32" y="41"/>
                        <a:pt x="32" y="41"/>
                        <a:pt x="32" y="41"/>
                      </a:cubicBezTo>
                      <a:cubicBezTo>
                        <a:pt x="32" y="41"/>
                        <a:pt x="32" y="41"/>
                        <a:pt x="32" y="41"/>
                      </a:cubicBezTo>
                      <a:cubicBezTo>
                        <a:pt x="32" y="42"/>
                        <a:pt x="32" y="42"/>
                        <a:pt x="32" y="42"/>
                      </a:cubicBezTo>
                      <a:cubicBezTo>
                        <a:pt x="32" y="42"/>
                        <a:pt x="32" y="42"/>
                        <a:pt x="32" y="42"/>
                      </a:cubicBezTo>
                      <a:cubicBezTo>
                        <a:pt x="32" y="42"/>
                        <a:pt x="32" y="42"/>
                        <a:pt x="32" y="42"/>
                      </a:cubicBezTo>
                      <a:cubicBezTo>
                        <a:pt x="32" y="43"/>
                        <a:pt x="32" y="43"/>
                        <a:pt x="32" y="43"/>
                      </a:cubicBezTo>
                      <a:cubicBezTo>
                        <a:pt x="32" y="44"/>
                        <a:pt x="32" y="44"/>
                        <a:pt x="32" y="44"/>
                      </a:cubicBezTo>
                      <a:cubicBezTo>
                        <a:pt x="32" y="44"/>
                        <a:pt x="32" y="44"/>
                        <a:pt x="32" y="44"/>
                      </a:cubicBezTo>
                      <a:cubicBezTo>
                        <a:pt x="31" y="45"/>
                        <a:pt x="31" y="45"/>
                        <a:pt x="31" y="45"/>
                      </a:cubicBezTo>
                      <a:cubicBezTo>
                        <a:pt x="31" y="45"/>
                        <a:pt x="31" y="45"/>
                        <a:pt x="31" y="45"/>
                      </a:cubicBezTo>
                      <a:cubicBezTo>
                        <a:pt x="30" y="46"/>
                        <a:pt x="30" y="46"/>
                        <a:pt x="30" y="46"/>
                      </a:cubicBezTo>
                      <a:cubicBezTo>
                        <a:pt x="30" y="46"/>
                        <a:pt x="30" y="46"/>
                        <a:pt x="30" y="46"/>
                      </a:cubicBezTo>
                      <a:cubicBezTo>
                        <a:pt x="30" y="47"/>
                        <a:pt x="30" y="47"/>
                        <a:pt x="30" y="47"/>
                      </a:cubicBezTo>
                      <a:cubicBezTo>
                        <a:pt x="30" y="48"/>
                        <a:pt x="30" y="48"/>
                        <a:pt x="30" y="48"/>
                      </a:cubicBezTo>
                      <a:cubicBezTo>
                        <a:pt x="30" y="48"/>
                        <a:pt x="30" y="48"/>
                        <a:pt x="30" y="48"/>
                      </a:cubicBezTo>
                      <a:cubicBezTo>
                        <a:pt x="30" y="48"/>
                        <a:pt x="30" y="48"/>
                        <a:pt x="30" y="48"/>
                      </a:cubicBezTo>
                      <a:cubicBezTo>
                        <a:pt x="30" y="49"/>
                        <a:pt x="30" y="49"/>
                        <a:pt x="30" y="49"/>
                      </a:cubicBezTo>
                      <a:cubicBezTo>
                        <a:pt x="30" y="50"/>
                        <a:pt x="30" y="50"/>
                        <a:pt x="30" y="50"/>
                      </a:cubicBezTo>
                      <a:cubicBezTo>
                        <a:pt x="31" y="50"/>
                        <a:pt x="31" y="50"/>
                        <a:pt x="31" y="50"/>
                      </a:cubicBezTo>
                      <a:cubicBezTo>
                        <a:pt x="31" y="51"/>
                        <a:pt x="31" y="51"/>
                        <a:pt x="31" y="51"/>
                      </a:cubicBezTo>
                      <a:cubicBezTo>
                        <a:pt x="31" y="51"/>
                        <a:pt x="32" y="51"/>
                        <a:pt x="32" y="52"/>
                      </a:cubicBezTo>
                      <a:cubicBezTo>
                        <a:pt x="32" y="53"/>
                        <a:pt x="32" y="53"/>
                        <a:pt x="32" y="53"/>
                      </a:cubicBezTo>
                      <a:cubicBezTo>
                        <a:pt x="33" y="53"/>
                        <a:pt x="33" y="53"/>
                        <a:pt x="33" y="53"/>
                      </a:cubicBezTo>
                      <a:cubicBezTo>
                        <a:pt x="33" y="54"/>
                        <a:pt x="33" y="54"/>
                        <a:pt x="34" y="54"/>
                      </a:cubicBezTo>
                      <a:cubicBezTo>
                        <a:pt x="34" y="55"/>
                        <a:pt x="34" y="55"/>
                        <a:pt x="35" y="55"/>
                      </a:cubicBezTo>
                      <a:cubicBezTo>
                        <a:pt x="35" y="56"/>
                        <a:pt x="36" y="56"/>
                        <a:pt x="37" y="56"/>
                      </a:cubicBezTo>
                      <a:cubicBezTo>
                        <a:pt x="37" y="57"/>
                        <a:pt x="37" y="57"/>
                        <a:pt x="38" y="57"/>
                      </a:cubicBezTo>
                      <a:cubicBezTo>
                        <a:pt x="38" y="58"/>
                        <a:pt x="38" y="58"/>
                        <a:pt x="38" y="58"/>
                      </a:cubicBezTo>
                      <a:cubicBezTo>
                        <a:pt x="38" y="58"/>
                        <a:pt x="38" y="58"/>
                        <a:pt x="38" y="58"/>
                      </a:cubicBezTo>
                      <a:cubicBezTo>
                        <a:pt x="38" y="58"/>
                        <a:pt x="38" y="59"/>
                        <a:pt x="38" y="59"/>
                      </a:cubicBezTo>
                      <a:cubicBezTo>
                        <a:pt x="38" y="59"/>
                        <a:pt x="38" y="59"/>
                        <a:pt x="38" y="59"/>
                      </a:cubicBezTo>
                      <a:cubicBezTo>
                        <a:pt x="38" y="60"/>
                        <a:pt x="38" y="60"/>
                        <a:pt x="38" y="60"/>
                      </a:cubicBezTo>
                      <a:cubicBezTo>
                        <a:pt x="38" y="61"/>
                        <a:pt x="38" y="61"/>
                        <a:pt x="38" y="61"/>
                      </a:cubicBezTo>
                      <a:cubicBezTo>
                        <a:pt x="38" y="61"/>
                        <a:pt x="38" y="61"/>
                        <a:pt x="38" y="61"/>
                      </a:cubicBezTo>
                      <a:cubicBezTo>
                        <a:pt x="38" y="61"/>
                        <a:pt x="38" y="61"/>
                        <a:pt x="38" y="61"/>
                      </a:cubicBezTo>
                      <a:cubicBezTo>
                        <a:pt x="38" y="61"/>
                        <a:pt x="38" y="62"/>
                        <a:pt x="38" y="62"/>
                      </a:cubicBezTo>
                      <a:cubicBezTo>
                        <a:pt x="38" y="62"/>
                        <a:pt x="38" y="63"/>
                        <a:pt x="38" y="63"/>
                      </a:cubicBezTo>
                      <a:cubicBezTo>
                        <a:pt x="38" y="63"/>
                        <a:pt x="38" y="64"/>
                        <a:pt x="38" y="64"/>
                      </a:cubicBezTo>
                      <a:cubicBezTo>
                        <a:pt x="38" y="64"/>
                        <a:pt x="38" y="64"/>
                        <a:pt x="38" y="64"/>
                      </a:cubicBezTo>
                      <a:cubicBezTo>
                        <a:pt x="38" y="65"/>
                        <a:pt x="38" y="65"/>
                        <a:pt x="38" y="65"/>
                      </a:cubicBezTo>
                      <a:cubicBezTo>
                        <a:pt x="38" y="66"/>
                        <a:pt x="38" y="66"/>
                        <a:pt x="38" y="66"/>
                      </a:cubicBezTo>
                      <a:cubicBezTo>
                        <a:pt x="38" y="66"/>
                        <a:pt x="38" y="66"/>
                        <a:pt x="38" y="66"/>
                      </a:cubicBezTo>
                      <a:cubicBezTo>
                        <a:pt x="38" y="66"/>
                        <a:pt x="38" y="66"/>
                        <a:pt x="38" y="66"/>
                      </a:cubicBezTo>
                      <a:cubicBezTo>
                        <a:pt x="38" y="66"/>
                        <a:pt x="38" y="67"/>
                        <a:pt x="38" y="67"/>
                      </a:cubicBezTo>
                      <a:cubicBezTo>
                        <a:pt x="38" y="67"/>
                        <a:pt x="38" y="67"/>
                        <a:pt x="38" y="67"/>
                      </a:cubicBezTo>
                      <a:cubicBezTo>
                        <a:pt x="38" y="68"/>
                        <a:pt x="38" y="68"/>
                        <a:pt x="38" y="68"/>
                      </a:cubicBezTo>
                      <a:cubicBezTo>
                        <a:pt x="39" y="69"/>
                        <a:pt x="39" y="69"/>
                        <a:pt x="39" y="69"/>
                      </a:cubicBezTo>
                      <a:cubicBezTo>
                        <a:pt x="39" y="69"/>
                        <a:pt x="39" y="69"/>
                        <a:pt x="39" y="69"/>
                      </a:cubicBezTo>
                      <a:cubicBezTo>
                        <a:pt x="39" y="70"/>
                        <a:pt x="39" y="70"/>
                        <a:pt x="39" y="70"/>
                      </a:cubicBezTo>
                      <a:cubicBezTo>
                        <a:pt x="39" y="70"/>
                        <a:pt x="39" y="70"/>
                        <a:pt x="39" y="70"/>
                      </a:cubicBezTo>
                      <a:cubicBezTo>
                        <a:pt x="40" y="70"/>
                        <a:pt x="40" y="70"/>
                        <a:pt x="40" y="70"/>
                      </a:cubicBezTo>
                      <a:cubicBezTo>
                        <a:pt x="40" y="71"/>
                        <a:pt x="40" y="71"/>
                        <a:pt x="40" y="71"/>
                      </a:cubicBezTo>
                      <a:cubicBezTo>
                        <a:pt x="40" y="71"/>
                        <a:pt x="40" y="71"/>
                        <a:pt x="40" y="71"/>
                      </a:cubicBezTo>
                      <a:cubicBezTo>
                        <a:pt x="39" y="71"/>
                        <a:pt x="39" y="71"/>
                        <a:pt x="39" y="71"/>
                      </a:cubicBezTo>
                      <a:cubicBezTo>
                        <a:pt x="39" y="71"/>
                        <a:pt x="39" y="71"/>
                        <a:pt x="39" y="71"/>
                      </a:cubicBezTo>
                      <a:cubicBezTo>
                        <a:pt x="40" y="72"/>
                        <a:pt x="40" y="72"/>
                        <a:pt x="40" y="72"/>
                      </a:cubicBezTo>
                      <a:cubicBezTo>
                        <a:pt x="40" y="72"/>
                        <a:pt x="40" y="72"/>
                        <a:pt x="40" y="72"/>
                      </a:cubicBezTo>
                      <a:cubicBezTo>
                        <a:pt x="40" y="73"/>
                        <a:pt x="40" y="73"/>
                        <a:pt x="40" y="73"/>
                      </a:cubicBezTo>
                      <a:cubicBezTo>
                        <a:pt x="41" y="73"/>
                        <a:pt x="41" y="73"/>
                        <a:pt x="41" y="73"/>
                      </a:cubicBezTo>
                      <a:cubicBezTo>
                        <a:pt x="41" y="74"/>
                        <a:pt x="41" y="74"/>
                        <a:pt x="41" y="74"/>
                      </a:cubicBezTo>
                      <a:cubicBezTo>
                        <a:pt x="41" y="74"/>
                        <a:pt x="41" y="74"/>
                        <a:pt x="41" y="74"/>
                      </a:cubicBezTo>
                      <a:cubicBezTo>
                        <a:pt x="40" y="74"/>
                        <a:pt x="39" y="74"/>
                        <a:pt x="38" y="74"/>
                      </a:cubicBezTo>
                      <a:cubicBezTo>
                        <a:pt x="23" y="74"/>
                        <a:pt x="9" y="63"/>
                        <a:pt x="5" y="49"/>
                      </a:cubicBezTo>
                      <a:cubicBezTo>
                        <a:pt x="4" y="45"/>
                        <a:pt x="3" y="42"/>
                        <a:pt x="3" y="39"/>
                      </a:cubicBezTo>
                      <a:cubicBezTo>
                        <a:pt x="3" y="32"/>
                        <a:pt x="6" y="25"/>
                        <a:pt x="10" y="19"/>
                      </a:cubicBezTo>
                      <a:cubicBezTo>
                        <a:pt x="10" y="19"/>
                        <a:pt x="10" y="19"/>
                        <a:pt x="10" y="19"/>
                      </a:cubicBezTo>
                      <a:cubicBezTo>
                        <a:pt x="10" y="18"/>
                        <a:pt x="10" y="18"/>
                        <a:pt x="10" y="18"/>
                      </a:cubicBezTo>
                      <a:cubicBezTo>
                        <a:pt x="10" y="18"/>
                        <a:pt x="10" y="18"/>
                        <a:pt x="10" y="18"/>
                      </a:cubicBezTo>
                      <a:cubicBezTo>
                        <a:pt x="11" y="18"/>
                        <a:pt x="11" y="18"/>
                        <a:pt x="11" y="18"/>
                      </a:cubicBezTo>
                      <a:cubicBezTo>
                        <a:pt x="11" y="18"/>
                        <a:pt x="11" y="18"/>
                        <a:pt x="11" y="18"/>
                      </a:cubicBezTo>
                      <a:cubicBezTo>
                        <a:pt x="11" y="17"/>
                        <a:pt x="11" y="17"/>
                        <a:pt x="11" y="17"/>
                      </a:cubicBezTo>
                      <a:cubicBezTo>
                        <a:pt x="12" y="17"/>
                        <a:pt x="12" y="17"/>
                        <a:pt x="12" y="17"/>
                      </a:cubicBezTo>
                      <a:cubicBezTo>
                        <a:pt x="12" y="17"/>
                        <a:pt x="12" y="17"/>
                        <a:pt x="12" y="17"/>
                      </a:cubicBezTo>
                      <a:cubicBezTo>
                        <a:pt x="12" y="17"/>
                        <a:pt x="12" y="17"/>
                        <a:pt x="12" y="17"/>
                      </a:cubicBezTo>
                      <a:cubicBezTo>
                        <a:pt x="13" y="17"/>
                        <a:pt x="13" y="17"/>
                        <a:pt x="13" y="17"/>
                      </a:cubicBezTo>
                      <a:cubicBezTo>
                        <a:pt x="14" y="16"/>
                        <a:pt x="14" y="16"/>
                        <a:pt x="14" y="16"/>
                      </a:cubicBezTo>
                      <a:cubicBezTo>
                        <a:pt x="14" y="16"/>
                        <a:pt x="14" y="16"/>
                        <a:pt x="14" y="16"/>
                      </a:cubicBezTo>
                      <a:cubicBezTo>
                        <a:pt x="14" y="16"/>
                        <a:pt x="14" y="16"/>
                        <a:pt x="14" y="16"/>
                      </a:cubicBezTo>
                      <a:cubicBezTo>
                        <a:pt x="15" y="16"/>
                        <a:pt x="15" y="16"/>
                        <a:pt x="15" y="16"/>
                      </a:cubicBezTo>
                      <a:cubicBezTo>
                        <a:pt x="15" y="16"/>
                        <a:pt x="15" y="16"/>
                        <a:pt x="15" y="16"/>
                      </a:cubicBezTo>
                      <a:moveTo>
                        <a:pt x="13" y="14"/>
                      </a:moveTo>
                      <a:cubicBezTo>
                        <a:pt x="14" y="14"/>
                        <a:pt x="14" y="14"/>
                        <a:pt x="14" y="14"/>
                      </a:cubicBezTo>
                      <a:cubicBezTo>
                        <a:pt x="14" y="14"/>
                        <a:pt x="14" y="14"/>
                        <a:pt x="14" y="14"/>
                      </a:cubicBezTo>
                      <a:cubicBezTo>
                        <a:pt x="13" y="14"/>
                        <a:pt x="13" y="14"/>
                        <a:pt x="13" y="14"/>
                      </a:cubicBezTo>
                      <a:moveTo>
                        <a:pt x="46" y="6"/>
                      </a:moveTo>
                      <a:cubicBezTo>
                        <a:pt x="47" y="6"/>
                        <a:pt x="47" y="6"/>
                        <a:pt x="47" y="6"/>
                      </a:cubicBezTo>
                      <a:cubicBezTo>
                        <a:pt x="47" y="6"/>
                        <a:pt x="47" y="6"/>
                        <a:pt x="47" y="6"/>
                      </a:cubicBezTo>
                      <a:cubicBezTo>
                        <a:pt x="48" y="6"/>
                        <a:pt x="48" y="6"/>
                        <a:pt x="48" y="6"/>
                      </a:cubicBezTo>
                      <a:cubicBezTo>
                        <a:pt x="48" y="6"/>
                        <a:pt x="48" y="6"/>
                        <a:pt x="48" y="6"/>
                      </a:cubicBezTo>
                      <a:cubicBezTo>
                        <a:pt x="49" y="6"/>
                        <a:pt x="49" y="6"/>
                        <a:pt x="49" y="6"/>
                      </a:cubicBezTo>
                      <a:cubicBezTo>
                        <a:pt x="49" y="6"/>
                        <a:pt x="50" y="6"/>
                        <a:pt x="50" y="6"/>
                      </a:cubicBezTo>
                      <a:cubicBezTo>
                        <a:pt x="50" y="6"/>
                        <a:pt x="50" y="6"/>
                        <a:pt x="50" y="6"/>
                      </a:cubicBezTo>
                      <a:cubicBezTo>
                        <a:pt x="51" y="7"/>
                        <a:pt x="51" y="7"/>
                        <a:pt x="51" y="7"/>
                      </a:cubicBezTo>
                      <a:cubicBezTo>
                        <a:pt x="51" y="7"/>
                        <a:pt x="51" y="7"/>
                        <a:pt x="51" y="7"/>
                      </a:cubicBezTo>
                      <a:cubicBezTo>
                        <a:pt x="52" y="7"/>
                        <a:pt x="52" y="7"/>
                        <a:pt x="52" y="7"/>
                      </a:cubicBezTo>
                      <a:cubicBezTo>
                        <a:pt x="53" y="7"/>
                        <a:pt x="53" y="7"/>
                        <a:pt x="53" y="7"/>
                      </a:cubicBezTo>
                      <a:cubicBezTo>
                        <a:pt x="54" y="8"/>
                        <a:pt x="54" y="8"/>
                        <a:pt x="54" y="8"/>
                      </a:cubicBezTo>
                      <a:cubicBezTo>
                        <a:pt x="54" y="9"/>
                        <a:pt x="54" y="9"/>
                        <a:pt x="54" y="9"/>
                      </a:cubicBezTo>
                      <a:cubicBezTo>
                        <a:pt x="55" y="10"/>
                        <a:pt x="55" y="10"/>
                        <a:pt x="55" y="10"/>
                      </a:cubicBezTo>
                      <a:cubicBezTo>
                        <a:pt x="55" y="10"/>
                        <a:pt x="55" y="10"/>
                        <a:pt x="55" y="10"/>
                      </a:cubicBezTo>
                      <a:cubicBezTo>
                        <a:pt x="55" y="10"/>
                        <a:pt x="55" y="10"/>
                        <a:pt x="55" y="10"/>
                      </a:cubicBezTo>
                      <a:cubicBezTo>
                        <a:pt x="54" y="10"/>
                        <a:pt x="54" y="10"/>
                        <a:pt x="54" y="10"/>
                      </a:cubicBezTo>
                      <a:cubicBezTo>
                        <a:pt x="54" y="11"/>
                        <a:pt x="54" y="11"/>
                        <a:pt x="54" y="11"/>
                      </a:cubicBezTo>
                      <a:cubicBezTo>
                        <a:pt x="54" y="11"/>
                        <a:pt x="54" y="11"/>
                        <a:pt x="54" y="11"/>
                      </a:cubicBezTo>
                      <a:cubicBezTo>
                        <a:pt x="54" y="12"/>
                        <a:pt x="54" y="12"/>
                        <a:pt x="54" y="12"/>
                      </a:cubicBezTo>
                      <a:cubicBezTo>
                        <a:pt x="55" y="13"/>
                        <a:pt x="55" y="13"/>
                        <a:pt x="55" y="13"/>
                      </a:cubicBezTo>
                      <a:cubicBezTo>
                        <a:pt x="55" y="13"/>
                        <a:pt x="56" y="14"/>
                        <a:pt x="56" y="14"/>
                      </a:cubicBezTo>
                      <a:cubicBezTo>
                        <a:pt x="57" y="14"/>
                        <a:pt x="57" y="14"/>
                        <a:pt x="57" y="14"/>
                      </a:cubicBezTo>
                      <a:cubicBezTo>
                        <a:pt x="57" y="14"/>
                        <a:pt x="57" y="14"/>
                        <a:pt x="57" y="14"/>
                      </a:cubicBezTo>
                      <a:cubicBezTo>
                        <a:pt x="57" y="13"/>
                        <a:pt x="57" y="13"/>
                        <a:pt x="57" y="13"/>
                      </a:cubicBezTo>
                      <a:cubicBezTo>
                        <a:pt x="58" y="13"/>
                        <a:pt x="58" y="13"/>
                        <a:pt x="58" y="13"/>
                      </a:cubicBezTo>
                      <a:cubicBezTo>
                        <a:pt x="59" y="13"/>
                        <a:pt x="59" y="13"/>
                        <a:pt x="59" y="13"/>
                      </a:cubicBezTo>
                      <a:cubicBezTo>
                        <a:pt x="59" y="13"/>
                        <a:pt x="59" y="13"/>
                        <a:pt x="59" y="13"/>
                      </a:cubicBezTo>
                      <a:cubicBezTo>
                        <a:pt x="60" y="13"/>
                        <a:pt x="60" y="13"/>
                        <a:pt x="60" y="13"/>
                      </a:cubicBezTo>
                      <a:cubicBezTo>
                        <a:pt x="61" y="13"/>
                        <a:pt x="61" y="13"/>
                        <a:pt x="61" y="13"/>
                      </a:cubicBezTo>
                      <a:cubicBezTo>
                        <a:pt x="61" y="13"/>
                        <a:pt x="61" y="13"/>
                        <a:pt x="61" y="13"/>
                      </a:cubicBezTo>
                      <a:cubicBezTo>
                        <a:pt x="61" y="13"/>
                        <a:pt x="62" y="13"/>
                        <a:pt x="62" y="14"/>
                      </a:cubicBezTo>
                      <a:cubicBezTo>
                        <a:pt x="62" y="14"/>
                        <a:pt x="62" y="14"/>
                        <a:pt x="62" y="14"/>
                      </a:cubicBezTo>
                      <a:cubicBezTo>
                        <a:pt x="67" y="18"/>
                        <a:pt x="70" y="23"/>
                        <a:pt x="72" y="29"/>
                      </a:cubicBezTo>
                      <a:cubicBezTo>
                        <a:pt x="73" y="32"/>
                        <a:pt x="73" y="36"/>
                        <a:pt x="73" y="39"/>
                      </a:cubicBezTo>
                      <a:cubicBezTo>
                        <a:pt x="73" y="54"/>
                        <a:pt x="63" y="68"/>
                        <a:pt x="48" y="72"/>
                      </a:cubicBezTo>
                      <a:cubicBezTo>
                        <a:pt x="46" y="73"/>
                        <a:pt x="45" y="73"/>
                        <a:pt x="43" y="73"/>
                      </a:cubicBezTo>
                      <a:cubicBezTo>
                        <a:pt x="43" y="73"/>
                        <a:pt x="43" y="73"/>
                        <a:pt x="43" y="73"/>
                      </a:cubicBezTo>
                      <a:cubicBezTo>
                        <a:pt x="43" y="73"/>
                        <a:pt x="43" y="73"/>
                        <a:pt x="43" y="73"/>
                      </a:cubicBezTo>
                      <a:cubicBezTo>
                        <a:pt x="43" y="72"/>
                        <a:pt x="43" y="72"/>
                        <a:pt x="43" y="72"/>
                      </a:cubicBezTo>
                      <a:cubicBezTo>
                        <a:pt x="44" y="72"/>
                        <a:pt x="44" y="72"/>
                        <a:pt x="44" y="72"/>
                      </a:cubicBezTo>
                      <a:cubicBezTo>
                        <a:pt x="44" y="71"/>
                        <a:pt x="44" y="71"/>
                        <a:pt x="44" y="71"/>
                      </a:cubicBezTo>
                      <a:cubicBezTo>
                        <a:pt x="43" y="71"/>
                        <a:pt x="43" y="71"/>
                        <a:pt x="43" y="71"/>
                      </a:cubicBezTo>
                      <a:cubicBezTo>
                        <a:pt x="43" y="70"/>
                        <a:pt x="43" y="70"/>
                        <a:pt x="43" y="70"/>
                      </a:cubicBezTo>
                      <a:cubicBezTo>
                        <a:pt x="43" y="70"/>
                        <a:pt x="43" y="70"/>
                        <a:pt x="43" y="70"/>
                      </a:cubicBezTo>
                      <a:cubicBezTo>
                        <a:pt x="44" y="70"/>
                        <a:pt x="44" y="70"/>
                        <a:pt x="44" y="70"/>
                      </a:cubicBezTo>
                      <a:cubicBezTo>
                        <a:pt x="44" y="69"/>
                        <a:pt x="44" y="69"/>
                        <a:pt x="44" y="69"/>
                      </a:cubicBezTo>
                      <a:cubicBezTo>
                        <a:pt x="43" y="69"/>
                        <a:pt x="43" y="69"/>
                        <a:pt x="43" y="69"/>
                      </a:cubicBezTo>
                      <a:cubicBezTo>
                        <a:pt x="44" y="69"/>
                        <a:pt x="44" y="69"/>
                        <a:pt x="44" y="69"/>
                      </a:cubicBezTo>
                      <a:cubicBezTo>
                        <a:pt x="44" y="69"/>
                        <a:pt x="44" y="69"/>
                        <a:pt x="44" y="69"/>
                      </a:cubicBezTo>
                      <a:cubicBezTo>
                        <a:pt x="44" y="68"/>
                        <a:pt x="44" y="68"/>
                        <a:pt x="44" y="68"/>
                      </a:cubicBezTo>
                      <a:cubicBezTo>
                        <a:pt x="45" y="67"/>
                        <a:pt x="45" y="67"/>
                        <a:pt x="45" y="67"/>
                      </a:cubicBezTo>
                      <a:cubicBezTo>
                        <a:pt x="45" y="67"/>
                        <a:pt x="45" y="67"/>
                        <a:pt x="46" y="67"/>
                      </a:cubicBezTo>
                      <a:cubicBezTo>
                        <a:pt x="46" y="67"/>
                        <a:pt x="46" y="67"/>
                        <a:pt x="46" y="67"/>
                      </a:cubicBezTo>
                      <a:cubicBezTo>
                        <a:pt x="47" y="67"/>
                        <a:pt x="47" y="67"/>
                        <a:pt x="47" y="67"/>
                      </a:cubicBezTo>
                      <a:cubicBezTo>
                        <a:pt x="47" y="66"/>
                        <a:pt x="47" y="66"/>
                        <a:pt x="47" y="66"/>
                      </a:cubicBezTo>
                      <a:cubicBezTo>
                        <a:pt x="47" y="66"/>
                        <a:pt x="46" y="65"/>
                        <a:pt x="46" y="65"/>
                      </a:cubicBezTo>
                      <a:cubicBezTo>
                        <a:pt x="46" y="65"/>
                        <a:pt x="46" y="65"/>
                        <a:pt x="46" y="65"/>
                      </a:cubicBezTo>
                      <a:cubicBezTo>
                        <a:pt x="47" y="65"/>
                        <a:pt x="47" y="65"/>
                        <a:pt x="47" y="65"/>
                      </a:cubicBezTo>
                      <a:cubicBezTo>
                        <a:pt x="48" y="65"/>
                        <a:pt x="48" y="65"/>
                        <a:pt x="48" y="65"/>
                      </a:cubicBezTo>
                      <a:cubicBezTo>
                        <a:pt x="48" y="64"/>
                        <a:pt x="48" y="64"/>
                        <a:pt x="48" y="64"/>
                      </a:cubicBezTo>
                      <a:cubicBezTo>
                        <a:pt x="49" y="64"/>
                        <a:pt x="49" y="64"/>
                        <a:pt x="49" y="63"/>
                      </a:cubicBezTo>
                      <a:cubicBezTo>
                        <a:pt x="50" y="63"/>
                        <a:pt x="50" y="63"/>
                        <a:pt x="50" y="63"/>
                      </a:cubicBezTo>
                      <a:cubicBezTo>
                        <a:pt x="50" y="62"/>
                        <a:pt x="50" y="62"/>
                        <a:pt x="50" y="62"/>
                      </a:cubicBezTo>
                      <a:cubicBezTo>
                        <a:pt x="50" y="62"/>
                        <a:pt x="50" y="62"/>
                        <a:pt x="50" y="62"/>
                      </a:cubicBezTo>
                      <a:cubicBezTo>
                        <a:pt x="50" y="61"/>
                        <a:pt x="50" y="61"/>
                        <a:pt x="50" y="61"/>
                      </a:cubicBezTo>
                      <a:cubicBezTo>
                        <a:pt x="51" y="61"/>
                        <a:pt x="51" y="61"/>
                        <a:pt x="51" y="61"/>
                      </a:cubicBezTo>
                      <a:cubicBezTo>
                        <a:pt x="50" y="60"/>
                        <a:pt x="50" y="60"/>
                        <a:pt x="50" y="60"/>
                      </a:cubicBezTo>
                      <a:cubicBezTo>
                        <a:pt x="51" y="59"/>
                        <a:pt x="51" y="59"/>
                        <a:pt x="51" y="59"/>
                      </a:cubicBezTo>
                      <a:cubicBezTo>
                        <a:pt x="51" y="59"/>
                        <a:pt x="51" y="59"/>
                        <a:pt x="52" y="59"/>
                      </a:cubicBezTo>
                      <a:cubicBezTo>
                        <a:pt x="52" y="59"/>
                        <a:pt x="52" y="59"/>
                        <a:pt x="53" y="58"/>
                      </a:cubicBezTo>
                      <a:cubicBezTo>
                        <a:pt x="53" y="58"/>
                        <a:pt x="53" y="58"/>
                        <a:pt x="53" y="58"/>
                      </a:cubicBezTo>
                      <a:cubicBezTo>
                        <a:pt x="54" y="58"/>
                        <a:pt x="54" y="58"/>
                        <a:pt x="54" y="58"/>
                      </a:cubicBezTo>
                      <a:cubicBezTo>
                        <a:pt x="54" y="57"/>
                        <a:pt x="54" y="57"/>
                        <a:pt x="54" y="57"/>
                      </a:cubicBezTo>
                      <a:cubicBezTo>
                        <a:pt x="55" y="57"/>
                        <a:pt x="55" y="57"/>
                        <a:pt x="55" y="57"/>
                      </a:cubicBezTo>
                      <a:cubicBezTo>
                        <a:pt x="55" y="57"/>
                        <a:pt x="55" y="57"/>
                        <a:pt x="55" y="57"/>
                      </a:cubicBezTo>
                      <a:cubicBezTo>
                        <a:pt x="55" y="56"/>
                        <a:pt x="55" y="56"/>
                        <a:pt x="55" y="56"/>
                      </a:cubicBezTo>
                      <a:cubicBezTo>
                        <a:pt x="55" y="56"/>
                        <a:pt x="55" y="56"/>
                        <a:pt x="55" y="56"/>
                      </a:cubicBezTo>
                      <a:cubicBezTo>
                        <a:pt x="55" y="55"/>
                        <a:pt x="55" y="55"/>
                        <a:pt x="55" y="55"/>
                      </a:cubicBezTo>
                      <a:cubicBezTo>
                        <a:pt x="55" y="55"/>
                        <a:pt x="55" y="55"/>
                        <a:pt x="55" y="55"/>
                      </a:cubicBezTo>
                      <a:cubicBezTo>
                        <a:pt x="56" y="55"/>
                        <a:pt x="56" y="55"/>
                        <a:pt x="56" y="55"/>
                      </a:cubicBezTo>
                      <a:cubicBezTo>
                        <a:pt x="56" y="54"/>
                        <a:pt x="56" y="54"/>
                        <a:pt x="56" y="54"/>
                      </a:cubicBezTo>
                      <a:cubicBezTo>
                        <a:pt x="56" y="53"/>
                        <a:pt x="56" y="53"/>
                        <a:pt x="56" y="53"/>
                      </a:cubicBezTo>
                      <a:cubicBezTo>
                        <a:pt x="57" y="52"/>
                        <a:pt x="57" y="52"/>
                        <a:pt x="57" y="52"/>
                      </a:cubicBezTo>
                      <a:cubicBezTo>
                        <a:pt x="57" y="51"/>
                        <a:pt x="57" y="51"/>
                        <a:pt x="57" y="51"/>
                      </a:cubicBezTo>
                      <a:cubicBezTo>
                        <a:pt x="58" y="51"/>
                        <a:pt x="58" y="51"/>
                        <a:pt x="58" y="51"/>
                      </a:cubicBezTo>
                      <a:cubicBezTo>
                        <a:pt x="58" y="50"/>
                        <a:pt x="58" y="50"/>
                        <a:pt x="58" y="50"/>
                      </a:cubicBezTo>
                      <a:cubicBezTo>
                        <a:pt x="58" y="50"/>
                        <a:pt x="58" y="50"/>
                        <a:pt x="58" y="50"/>
                      </a:cubicBezTo>
                      <a:cubicBezTo>
                        <a:pt x="58" y="50"/>
                        <a:pt x="58" y="50"/>
                        <a:pt x="58" y="50"/>
                      </a:cubicBezTo>
                      <a:cubicBezTo>
                        <a:pt x="58" y="49"/>
                        <a:pt x="58" y="49"/>
                        <a:pt x="59" y="49"/>
                      </a:cubicBezTo>
                      <a:cubicBezTo>
                        <a:pt x="59" y="49"/>
                        <a:pt x="59" y="49"/>
                        <a:pt x="59" y="49"/>
                      </a:cubicBezTo>
                      <a:cubicBezTo>
                        <a:pt x="58" y="48"/>
                        <a:pt x="58" y="48"/>
                        <a:pt x="58" y="48"/>
                      </a:cubicBezTo>
                      <a:cubicBezTo>
                        <a:pt x="58" y="48"/>
                        <a:pt x="57" y="48"/>
                        <a:pt x="57" y="48"/>
                      </a:cubicBezTo>
                      <a:cubicBezTo>
                        <a:pt x="56" y="48"/>
                        <a:pt x="56" y="47"/>
                        <a:pt x="56" y="47"/>
                      </a:cubicBezTo>
                      <a:cubicBezTo>
                        <a:pt x="55" y="47"/>
                        <a:pt x="55" y="47"/>
                        <a:pt x="55" y="47"/>
                      </a:cubicBezTo>
                      <a:cubicBezTo>
                        <a:pt x="54" y="47"/>
                        <a:pt x="54" y="47"/>
                        <a:pt x="54" y="47"/>
                      </a:cubicBezTo>
                      <a:cubicBezTo>
                        <a:pt x="54" y="47"/>
                        <a:pt x="54" y="47"/>
                        <a:pt x="53" y="47"/>
                      </a:cubicBezTo>
                      <a:cubicBezTo>
                        <a:pt x="53" y="46"/>
                        <a:pt x="53" y="46"/>
                        <a:pt x="53" y="46"/>
                      </a:cubicBezTo>
                      <a:cubicBezTo>
                        <a:pt x="52" y="46"/>
                        <a:pt x="52" y="46"/>
                        <a:pt x="52" y="46"/>
                      </a:cubicBezTo>
                      <a:cubicBezTo>
                        <a:pt x="51" y="46"/>
                        <a:pt x="51" y="46"/>
                        <a:pt x="51" y="46"/>
                      </a:cubicBezTo>
                      <a:cubicBezTo>
                        <a:pt x="51" y="46"/>
                        <a:pt x="51" y="46"/>
                        <a:pt x="50" y="46"/>
                      </a:cubicBezTo>
                      <a:cubicBezTo>
                        <a:pt x="50" y="45"/>
                        <a:pt x="50" y="45"/>
                        <a:pt x="50" y="45"/>
                      </a:cubicBezTo>
                      <a:cubicBezTo>
                        <a:pt x="49" y="45"/>
                        <a:pt x="49" y="45"/>
                        <a:pt x="49" y="45"/>
                      </a:cubicBezTo>
                      <a:cubicBezTo>
                        <a:pt x="49" y="44"/>
                        <a:pt x="49" y="44"/>
                        <a:pt x="49" y="44"/>
                      </a:cubicBezTo>
                      <a:cubicBezTo>
                        <a:pt x="49" y="43"/>
                        <a:pt x="49" y="43"/>
                        <a:pt x="49" y="43"/>
                      </a:cubicBezTo>
                      <a:cubicBezTo>
                        <a:pt x="48" y="43"/>
                        <a:pt x="48" y="43"/>
                        <a:pt x="48" y="43"/>
                      </a:cubicBezTo>
                      <a:cubicBezTo>
                        <a:pt x="48" y="42"/>
                        <a:pt x="48" y="42"/>
                        <a:pt x="47" y="42"/>
                      </a:cubicBezTo>
                      <a:cubicBezTo>
                        <a:pt x="47" y="42"/>
                        <a:pt x="47" y="42"/>
                        <a:pt x="47" y="42"/>
                      </a:cubicBezTo>
                      <a:cubicBezTo>
                        <a:pt x="46" y="42"/>
                        <a:pt x="46" y="42"/>
                        <a:pt x="45" y="42"/>
                      </a:cubicBezTo>
                      <a:cubicBezTo>
                        <a:pt x="45" y="42"/>
                        <a:pt x="45" y="42"/>
                        <a:pt x="45" y="42"/>
                      </a:cubicBezTo>
                      <a:cubicBezTo>
                        <a:pt x="45" y="41"/>
                        <a:pt x="45" y="41"/>
                        <a:pt x="44" y="41"/>
                      </a:cubicBezTo>
                      <a:cubicBezTo>
                        <a:pt x="44" y="41"/>
                        <a:pt x="44" y="41"/>
                        <a:pt x="44" y="41"/>
                      </a:cubicBezTo>
                      <a:cubicBezTo>
                        <a:pt x="43" y="40"/>
                        <a:pt x="43" y="40"/>
                        <a:pt x="43" y="40"/>
                      </a:cubicBezTo>
                      <a:cubicBezTo>
                        <a:pt x="43" y="40"/>
                        <a:pt x="43" y="40"/>
                        <a:pt x="43" y="40"/>
                      </a:cubicBezTo>
                      <a:cubicBezTo>
                        <a:pt x="43" y="39"/>
                        <a:pt x="43" y="39"/>
                        <a:pt x="43" y="39"/>
                      </a:cubicBezTo>
                      <a:cubicBezTo>
                        <a:pt x="44" y="39"/>
                        <a:pt x="44" y="39"/>
                        <a:pt x="44" y="39"/>
                      </a:cubicBezTo>
                      <a:cubicBezTo>
                        <a:pt x="43" y="39"/>
                        <a:pt x="43" y="39"/>
                        <a:pt x="43" y="39"/>
                      </a:cubicBezTo>
                      <a:cubicBezTo>
                        <a:pt x="43" y="39"/>
                        <a:pt x="43" y="39"/>
                        <a:pt x="43" y="39"/>
                      </a:cubicBezTo>
                      <a:cubicBezTo>
                        <a:pt x="42" y="39"/>
                        <a:pt x="42" y="39"/>
                        <a:pt x="42" y="39"/>
                      </a:cubicBezTo>
                      <a:cubicBezTo>
                        <a:pt x="42" y="39"/>
                        <a:pt x="42" y="39"/>
                        <a:pt x="41" y="39"/>
                      </a:cubicBezTo>
                      <a:cubicBezTo>
                        <a:pt x="40" y="39"/>
                        <a:pt x="40" y="39"/>
                        <a:pt x="40" y="39"/>
                      </a:cubicBezTo>
                      <a:cubicBezTo>
                        <a:pt x="40" y="39"/>
                        <a:pt x="39" y="39"/>
                        <a:pt x="39" y="39"/>
                      </a:cubicBezTo>
                      <a:cubicBezTo>
                        <a:pt x="38" y="39"/>
                        <a:pt x="38" y="39"/>
                        <a:pt x="38" y="39"/>
                      </a:cubicBezTo>
                      <a:cubicBezTo>
                        <a:pt x="38" y="39"/>
                        <a:pt x="38" y="39"/>
                        <a:pt x="38" y="39"/>
                      </a:cubicBezTo>
                      <a:cubicBezTo>
                        <a:pt x="37" y="39"/>
                        <a:pt x="37" y="39"/>
                        <a:pt x="37" y="39"/>
                      </a:cubicBezTo>
                      <a:cubicBezTo>
                        <a:pt x="36" y="39"/>
                        <a:pt x="36" y="38"/>
                        <a:pt x="36" y="38"/>
                      </a:cubicBezTo>
                      <a:cubicBezTo>
                        <a:pt x="35" y="39"/>
                        <a:pt x="35" y="39"/>
                        <a:pt x="35" y="39"/>
                      </a:cubicBezTo>
                      <a:cubicBezTo>
                        <a:pt x="35" y="39"/>
                        <a:pt x="35" y="39"/>
                        <a:pt x="35" y="39"/>
                      </a:cubicBezTo>
                      <a:cubicBezTo>
                        <a:pt x="34" y="39"/>
                        <a:pt x="34" y="39"/>
                        <a:pt x="34" y="39"/>
                      </a:cubicBezTo>
                      <a:cubicBezTo>
                        <a:pt x="33" y="40"/>
                        <a:pt x="33" y="40"/>
                        <a:pt x="33" y="40"/>
                      </a:cubicBezTo>
                      <a:cubicBezTo>
                        <a:pt x="33" y="40"/>
                        <a:pt x="33" y="40"/>
                        <a:pt x="32" y="40"/>
                      </a:cubicBezTo>
                      <a:cubicBezTo>
                        <a:pt x="32" y="40"/>
                        <a:pt x="32" y="40"/>
                        <a:pt x="32" y="40"/>
                      </a:cubicBezTo>
                      <a:cubicBezTo>
                        <a:pt x="31" y="40"/>
                        <a:pt x="31" y="40"/>
                        <a:pt x="31" y="40"/>
                      </a:cubicBezTo>
                      <a:cubicBezTo>
                        <a:pt x="30" y="40"/>
                        <a:pt x="30" y="40"/>
                        <a:pt x="30" y="40"/>
                      </a:cubicBezTo>
                      <a:cubicBezTo>
                        <a:pt x="30" y="40"/>
                        <a:pt x="30" y="40"/>
                        <a:pt x="30" y="40"/>
                      </a:cubicBezTo>
                      <a:cubicBezTo>
                        <a:pt x="29" y="39"/>
                        <a:pt x="29" y="39"/>
                        <a:pt x="29" y="39"/>
                      </a:cubicBezTo>
                      <a:cubicBezTo>
                        <a:pt x="29" y="39"/>
                        <a:pt x="29" y="39"/>
                        <a:pt x="29" y="39"/>
                      </a:cubicBezTo>
                      <a:cubicBezTo>
                        <a:pt x="29" y="38"/>
                        <a:pt x="29" y="38"/>
                        <a:pt x="29" y="38"/>
                      </a:cubicBezTo>
                      <a:cubicBezTo>
                        <a:pt x="29" y="38"/>
                        <a:pt x="29" y="38"/>
                        <a:pt x="29" y="38"/>
                      </a:cubicBezTo>
                      <a:cubicBezTo>
                        <a:pt x="29" y="37"/>
                        <a:pt x="29" y="37"/>
                        <a:pt x="29" y="37"/>
                      </a:cubicBezTo>
                      <a:cubicBezTo>
                        <a:pt x="29" y="36"/>
                        <a:pt x="29" y="36"/>
                        <a:pt x="29" y="36"/>
                      </a:cubicBezTo>
                      <a:cubicBezTo>
                        <a:pt x="28" y="36"/>
                        <a:pt x="28" y="36"/>
                        <a:pt x="28" y="36"/>
                      </a:cubicBezTo>
                      <a:cubicBezTo>
                        <a:pt x="27" y="36"/>
                        <a:pt x="27" y="36"/>
                        <a:pt x="26" y="36"/>
                      </a:cubicBezTo>
                      <a:cubicBezTo>
                        <a:pt x="26" y="36"/>
                        <a:pt x="26" y="36"/>
                        <a:pt x="26" y="36"/>
                      </a:cubicBezTo>
                      <a:cubicBezTo>
                        <a:pt x="26" y="36"/>
                        <a:pt x="26" y="36"/>
                        <a:pt x="27" y="35"/>
                      </a:cubicBezTo>
                      <a:cubicBezTo>
                        <a:pt x="27" y="34"/>
                        <a:pt x="27" y="34"/>
                        <a:pt x="27" y="34"/>
                      </a:cubicBezTo>
                      <a:cubicBezTo>
                        <a:pt x="27" y="33"/>
                        <a:pt x="27" y="33"/>
                        <a:pt x="27" y="33"/>
                      </a:cubicBezTo>
                      <a:cubicBezTo>
                        <a:pt x="27" y="33"/>
                        <a:pt x="27" y="33"/>
                        <a:pt x="27" y="33"/>
                      </a:cubicBezTo>
                      <a:cubicBezTo>
                        <a:pt x="26" y="33"/>
                        <a:pt x="26" y="33"/>
                        <a:pt x="26" y="33"/>
                      </a:cubicBezTo>
                      <a:cubicBezTo>
                        <a:pt x="26" y="33"/>
                        <a:pt x="26" y="33"/>
                        <a:pt x="26" y="33"/>
                      </a:cubicBezTo>
                      <a:cubicBezTo>
                        <a:pt x="25" y="34"/>
                        <a:pt x="25" y="34"/>
                        <a:pt x="25" y="34"/>
                      </a:cubicBezTo>
                      <a:cubicBezTo>
                        <a:pt x="25" y="34"/>
                        <a:pt x="25" y="34"/>
                        <a:pt x="25" y="34"/>
                      </a:cubicBezTo>
                      <a:cubicBezTo>
                        <a:pt x="24" y="34"/>
                        <a:pt x="24" y="34"/>
                        <a:pt x="24" y="34"/>
                      </a:cubicBezTo>
                      <a:cubicBezTo>
                        <a:pt x="23" y="34"/>
                        <a:pt x="23" y="34"/>
                        <a:pt x="23" y="34"/>
                      </a:cubicBezTo>
                      <a:cubicBezTo>
                        <a:pt x="22" y="34"/>
                        <a:pt x="22" y="34"/>
                        <a:pt x="22" y="34"/>
                      </a:cubicBezTo>
                      <a:cubicBezTo>
                        <a:pt x="22" y="34"/>
                        <a:pt x="22" y="34"/>
                        <a:pt x="22" y="34"/>
                      </a:cubicBezTo>
                      <a:cubicBezTo>
                        <a:pt x="22" y="33"/>
                        <a:pt x="22" y="33"/>
                        <a:pt x="22" y="33"/>
                      </a:cubicBezTo>
                      <a:cubicBezTo>
                        <a:pt x="21" y="32"/>
                        <a:pt x="21" y="32"/>
                        <a:pt x="21" y="32"/>
                      </a:cubicBezTo>
                      <a:cubicBezTo>
                        <a:pt x="22" y="32"/>
                        <a:pt x="22" y="32"/>
                        <a:pt x="22" y="31"/>
                      </a:cubicBezTo>
                      <a:cubicBezTo>
                        <a:pt x="22" y="30"/>
                        <a:pt x="22" y="30"/>
                        <a:pt x="22" y="30"/>
                      </a:cubicBezTo>
                      <a:cubicBezTo>
                        <a:pt x="22" y="30"/>
                        <a:pt x="23" y="30"/>
                        <a:pt x="23" y="29"/>
                      </a:cubicBezTo>
                      <a:cubicBezTo>
                        <a:pt x="23" y="29"/>
                        <a:pt x="24" y="29"/>
                        <a:pt x="24" y="29"/>
                      </a:cubicBezTo>
                      <a:cubicBezTo>
                        <a:pt x="25" y="29"/>
                        <a:pt x="25" y="29"/>
                        <a:pt x="25" y="28"/>
                      </a:cubicBezTo>
                      <a:cubicBezTo>
                        <a:pt x="26" y="28"/>
                        <a:pt x="26" y="28"/>
                        <a:pt x="26" y="28"/>
                      </a:cubicBezTo>
                      <a:cubicBezTo>
                        <a:pt x="27" y="29"/>
                        <a:pt x="27" y="29"/>
                        <a:pt x="27" y="29"/>
                      </a:cubicBezTo>
                      <a:cubicBezTo>
                        <a:pt x="27" y="28"/>
                        <a:pt x="27" y="28"/>
                        <a:pt x="27" y="28"/>
                      </a:cubicBezTo>
                      <a:cubicBezTo>
                        <a:pt x="28" y="28"/>
                        <a:pt x="28" y="28"/>
                        <a:pt x="28" y="28"/>
                      </a:cubicBezTo>
                      <a:cubicBezTo>
                        <a:pt x="28" y="28"/>
                        <a:pt x="28" y="28"/>
                        <a:pt x="28" y="28"/>
                      </a:cubicBezTo>
                      <a:cubicBezTo>
                        <a:pt x="29" y="28"/>
                        <a:pt x="29" y="28"/>
                        <a:pt x="29" y="28"/>
                      </a:cubicBezTo>
                      <a:cubicBezTo>
                        <a:pt x="30" y="28"/>
                        <a:pt x="30" y="28"/>
                        <a:pt x="30" y="28"/>
                      </a:cubicBezTo>
                      <a:cubicBezTo>
                        <a:pt x="30" y="28"/>
                        <a:pt x="30" y="28"/>
                        <a:pt x="31" y="28"/>
                      </a:cubicBezTo>
                      <a:cubicBezTo>
                        <a:pt x="31" y="29"/>
                        <a:pt x="31" y="29"/>
                        <a:pt x="31" y="29"/>
                      </a:cubicBezTo>
                      <a:cubicBezTo>
                        <a:pt x="31" y="29"/>
                        <a:pt x="31" y="29"/>
                        <a:pt x="31" y="29"/>
                      </a:cubicBezTo>
                      <a:cubicBezTo>
                        <a:pt x="31" y="30"/>
                        <a:pt x="31" y="30"/>
                        <a:pt x="31" y="30"/>
                      </a:cubicBezTo>
                      <a:cubicBezTo>
                        <a:pt x="31" y="31"/>
                        <a:pt x="31" y="31"/>
                        <a:pt x="31" y="31"/>
                      </a:cubicBezTo>
                      <a:cubicBezTo>
                        <a:pt x="32" y="31"/>
                        <a:pt x="32" y="31"/>
                        <a:pt x="32" y="31"/>
                      </a:cubicBezTo>
                      <a:cubicBezTo>
                        <a:pt x="32" y="31"/>
                        <a:pt x="32" y="31"/>
                        <a:pt x="32" y="31"/>
                      </a:cubicBezTo>
                      <a:cubicBezTo>
                        <a:pt x="33" y="31"/>
                        <a:pt x="33" y="31"/>
                        <a:pt x="33" y="31"/>
                      </a:cubicBezTo>
                      <a:cubicBezTo>
                        <a:pt x="33" y="31"/>
                        <a:pt x="33" y="31"/>
                        <a:pt x="33" y="31"/>
                      </a:cubicBezTo>
                      <a:cubicBezTo>
                        <a:pt x="33" y="31"/>
                        <a:pt x="33" y="31"/>
                        <a:pt x="33" y="31"/>
                      </a:cubicBezTo>
                      <a:cubicBezTo>
                        <a:pt x="33" y="31"/>
                        <a:pt x="33" y="31"/>
                        <a:pt x="33" y="31"/>
                      </a:cubicBezTo>
                      <a:cubicBezTo>
                        <a:pt x="34" y="31"/>
                        <a:pt x="34" y="31"/>
                        <a:pt x="34" y="31"/>
                      </a:cubicBezTo>
                      <a:cubicBezTo>
                        <a:pt x="34" y="30"/>
                        <a:pt x="34" y="30"/>
                        <a:pt x="34" y="30"/>
                      </a:cubicBezTo>
                      <a:cubicBezTo>
                        <a:pt x="35" y="30"/>
                        <a:pt x="35" y="30"/>
                        <a:pt x="35" y="30"/>
                      </a:cubicBezTo>
                      <a:cubicBezTo>
                        <a:pt x="35" y="29"/>
                        <a:pt x="35" y="29"/>
                        <a:pt x="35" y="29"/>
                      </a:cubicBezTo>
                      <a:cubicBezTo>
                        <a:pt x="34" y="29"/>
                        <a:pt x="34" y="29"/>
                        <a:pt x="34" y="29"/>
                      </a:cubicBezTo>
                      <a:cubicBezTo>
                        <a:pt x="33" y="29"/>
                        <a:pt x="33" y="29"/>
                        <a:pt x="33" y="29"/>
                      </a:cubicBezTo>
                      <a:cubicBezTo>
                        <a:pt x="33" y="30"/>
                        <a:pt x="33" y="30"/>
                        <a:pt x="33" y="30"/>
                      </a:cubicBezTo>
                      <a:cubicBezTo>
                        <a:pt x="32" y="29"/>
                        <a:pt x="32" y="29"/>
                        <a:pt x="32" y="29"/>
                      </a:cubicBezTo>
                      <a:cubicBezTo>
                        <a:pt x="32" y="29"/>
                        <a:pt x="32" y="29"/>
                        <a:pt x="32" y="28"/>
                      </a:cubicBezTo>
                      <a:cubicBezTo>
                        <a:pt x="32" y="28"/>
                        <a:pt x="32" y="28"/>
                        <a:pt x="32" y="28"/>
                      </a:cubicBezTo>
                      <a:cubicBezTo>
                        <a:pt x="32" y="28"/>
                        <a:pt x="32" y="28"/>
                        <a:pt x="32" y="28"/>
                      </a:cubicBezTo>
                      <a:cubicBezTo>
                        <a:pt x="33" y="27"/>
                        <a:pt x="33" y="27"/>
                        <a:pt x="33" y="27"/>
                      </a:cubicBezTo>
                      <a:cubicBezTo>
                        <a:pt x="33" y="27"/>
                        <a:pt x="33" y="26"/>
                        <a:pt x="34" y="26"/>
                      </a:cubicBezTo>
                      <a:cubicBezTo>
                        <a:pt x="34" y="26"/>
                        <a:pt x="34" y="26"/>
                        <a:pt x="34" y="26"/>
                      </a:cubicBezTo>
                      <a:cubicBezTo>
                        <a:pt x="35" y="25"/>
                        <a:pt x="35" y="25"/>
                        <a:pt x="35" y="25"/>
                      </a:cubicBezTo>
                      <a:cubicBezTo>
                        <a:pt x="36" y="25"/>
                        <a:pt x="36" y="25"/>
                        <a:pt x="36" y="25"/>
                      </a:cubicBezTo>
                      <a:cubicBezTo>
                        <a:pt x="36" y="25"/>
                        <a:pt x="36" y="25"/>
                        <a:pt x="36" y="25"/>
                      </a:cubicBezTo>
                      <a:cubicBezTo>
                        <a:pt x="36" y="24"/>
                        <a:pt x="36" y="24"/>
                        <a:pt x="36" y="24"/>
                      </a:cubicBezTo>
                      <a:cubicBezTo>
                        <a:pt x="37" y="23"/>
                        <a:pt x="37" y="23"/>
                        <a:pt x="37" y="23"/>
                      </a:cubicBezTo>
                      <a:cubicBezTo>
                        <a:pt x="37" y="23"/>
                        <a:pt x="37" y="23"/>
                        <a:pt x="37" y="23"/>
                      </a:cubicBezTo>
                      <a:cubicBezTo>
                        <a:pt x="37" y="23"/>
                        <a:pt x="37" y="23"/>
                        <a:pt x="37" y="23"/>
                      </a:cubicBezTo>
                      <a:cubicBezTo>
                        <a:pt x="38" y="22"/>
                        <a:pt x="38" y="22"/>
                        <a:pt x="38" y="22"/>
                      </a:cubicBezTo>
                      <a:cubicBezTo>
                        <a:pt x="38" y="22"/>
                        <a:pt x="38" y="22"/>
                        <a:pt x="38" y="22"/>
                      </a:cubicBezTo>
                      <a:cubicBezTo>
                        <a:pt x="39" y="22"/>
                        <a:pt x="39" y="22"/>
                        <a:pt x="39" y="22"/>
                      </a:cubicBezTo>
                      <a:cubicBezTo>
                        <a:pt x="39" y="22"/>
                        <a:pt x="39" y="22"/>
                        <a:pt x="39" y="22"/>
                      </a:cubicBezTo>
                      <a:cubicBezTo>
                        <a:pt x="40" y="21"/>
                        <a:pt x="40" y="21"/>
                        <a:pt x="40" y="21"/>
                      </a:cubicBezTo>
                      <a:cubicBezTo>
                        <a:pt x="40" y="21"/>
                        <a:pt x="40" y="21"/>
                        <a:pt x="41" y="21"/>
                      </a:cubicBezTo>
                      <a:cubicBezTo>
                        <a:pt x="42" y="20"/>
                        <a:pt x="42" y="20"/>
                        <a:pt x="42" y="20"/>
                      </a:cubicBezTo>
                      <a:cubicBezTo>
                        <a:pt x="43" y="20"/>
                        <a:pt x="43" y="20"/>
                        <a:pt x="43" y="20"/>
                      </a:cubicBezTo>
                      <a:cubicBezTo>
                        <a:pt x="44" y="20"/>
                        <a:pt x="44" y="20"/>
                        <a:pt x="44" y="20"/>
                      </a:cubicBezTo>
                      <a:cubicBezTo>
                        <a:pt x="43" y="20"/>
                        <a:pt x="43" y="20"/>
                        <a:pt x="43" y="20"/>
                      </a:cubicBezTo>
                      <a:cubicBezTo>
                        <a:pt x="44" y="20"/>
                        <a:pt x="44" y="20"/>
                        <a:pt x="44" y="20"/>
                      </a:cubicBezTo>
                      <a:cubicBezTo>
                        <a:pt x="45" y="20"/>
                        <a:pt x="45" y="20"/>
                        <a:pt x="45" y="20"/>
                      </a:cubicBezTo>
                      <a:cubicBezTo>
                        <a:pt x="45" y="20"/>
                        <a:pt x="45" y="20"/>
                        <a:pt x="46" y="20"/>
                      </a:cubicBezTo>
                      <a:cubicBezTo>
                        <a:pt x="46" y="20"/>
                        <a:pt x="47" y="20"/>
                        <a:pt x="47" y="19"/>
                      </a:cubicBezTo>
                      <a:cubicBezTo>
                        <a:pt x="47" y="19"/>
                        <a:pt x="47" y="19"/>
                        <a:pt x="47" y="19"/>
                      </a:cubicBezTo>
                      <a:cubicBezTo>
                        <a:pt x="47" y="19"/>
                        <a:pt x="47" y="19"/>
                        <a:pt x="47" y="19"/>
                      </a:cubicBezTo>
                      <a:cubicBezTo>
                        <a:pt x="46" y="19"/>
                        <a:pt x="46" y="19"/>
                        <a:pt x="46" y="19"/>
                      </a:cubicBezTo>
                      <a:cubicBezTo>
                        <a:pt x="45" y="19"/>
                        <a:pt x="45" y="19"/>
                        <a:pt x="45" y="19"/>
                      </a:cubicBezTo>
                      <a:cubicBezTo>
                        <a:pt x="46" y="18"/>
                        <a:pt x="46" y="18"/>
                        <a:pt x="46" y="18"/>
                      </a:cubicBezTo>
                      <a:cubicBezTo>
                        <a:pt x="45" y="17"/>
                        <a:pt x="45" y="17"/>
                        <a:pt x="45" y="17"/>
                      </a:cubicBezTo>
                      <a:cubicBezTo>
                        <a:pt x="45" y="17"/>
                        <a:pt x="45" y="17"/>
                        <a:pt x="45" y="17"/>
                      </a:cubicBezTo>
                      <a:cubicBezTo>
                        <a:pt x="46" y="17"/>
                        <a:pt x="46" y="17"/>
                        <a:pt x="46" y="17"/>
                      </a:cubicBezTo>
                      <a:cubicBezTo>
                        <a:pt x="46" y="17"/>
                        <a:pt x="46" y="17"/>
                        <a:pt x="46" y="17"/>
                      </a:cubicBezTo>
                      <a:cubicBezTo>
                        <a:pt x="47" y="17"/>
                        <a:pt x="47" y="17"/>
                        <a:pt x="47" y="17"/>
                      </a:cubicBezTo>
                      <a:cubicBezTo>
                        <a:pt x="48" y="17"/>
                        <a:pt x="48" y="17"/>
                        <a:pt x="48" y="17"/>
                      </a:cubicBezTo>
                      <a:cubicBezTo>
                        <a:pt x="49" y="17"/>
                        <a:pt x="49" y="17"/>
                        <a:pt x="49" y="17"/>
                      </a:cubicBezTo>
                      <a:cubicBezTo>
                        <a:pt x="49" y="17"/>
                        <a:pt x="49" y="17"/>
                        <a:pt x="49" y="17"/>
                      </a:cubicBezTo>
                      <a:cubicBezTo>
                        <a:pt x="48" y="18"/>
                        <a:pt x="48" y="18"/>
                        <a:pt x="48" y="18"/>
                      </a:cubicBezTo>
                      <a:cubicBezTo>
                        <a:pt x="48" y="18"/>
                        <a:pt x="48" y="18"/>
                        <a:pt x="48" y="18"/>
                      </a:cubicBezTo>
                      <a:cubicBezTo>
                        <a:pt x="49" y="19"/>
                        <a:pt x="49" y="19"/>
                        <a:pt x="49" y="19"/>
                      </a:cubicBezTo>
                      <a:cubicBezTo>
                        <a:pt x="50" y="19"/>
                        <a:pt x="50" y="19"/>
                        <a:pt x="50" y="19"/>
                      </a:cubicBezTo>
                      <a:cubicBezTo>
                        <a:pt x="51" y="19"/>
                        <a:pt x="51" y="19"/>
                        <a:pt x="51" y="19"/>
                      </a:cubicBezTo>
                      <a:cubicBezTo>
                        <a:pt x="51" y="19"/>
                        <a:pt x="51" y="19"/>
                        <a:pt x="51" y="19"/>
                      </a:cubicBezTo>
                      <a:cubicBezTo>
                        <a:pt x="51" y="18"/>
                        <a:pt x="51" y="18"/>
                        <a:pt x="51" y="18"/>
                      </a:cubicBezTo>
                      <a:cubicBezTo>
                        <a:pt x="50" y="18"/>
                        <a:pt x="50" y="18"/>
                        <a:pt x="50" y="18"/>
                      </a:cubicBezTo>
                      <a:cubicBezTo>
                        <a:pt x="50" y="17"/>
                        <a:pt x="50" y="17"/>
                        <a:pt x="50" y="17"/>
                      </a:cubicBezTo>
                      <a:cubicBezTo>
                        <a:pt x="50" y="16"/>
                        <a:pt x="50" y="16"/>
                        <a:pt x="50" y="16"/>
                      </a:cubicBezTo>
                      <a:cubicBezTo>
                        <a:pt x="51" y="16"/>
                        <a:pt x="51" y="16"/>
                        <a:pt x="51" y="16"/>
                      </a:cubicBezTo>
                      <a:cubicBezTo>
                        <a:pt x="51" y="16"/>
                        <a:pt x="51" y="16"/>
                        <a:pt x="51" y="16"/>
                      </a:cubicBezTo>
                      <a:cubicBezTo>
                        <a:pt x="50" y="15"/>
                        <a:pt x="50" y="15"/>
                        <a:pt x="50" y="15"/>
                      </a:cubicBezTo>
                      <a:cubicBezTo>
                        <a:pt x="50" y="15"/>
                        <a:pt x="50" y="15"/>
                        <a:pt x="50" y="15"/>
                      </a:cubicBezTo>
                      <a:cubicBezTo>
                        <a:pt x="49" y="15"/>
                        <a:pt x="49" y="15"/>
                        <a:pt x="49" y="15"/>
                      </a:cubicBezTo>
                      <a:cubicBezTo>
                        <a:pt x="49" y="13"/>
                        <a:pt x="49" y="13"/>
                        <a:pt x="49" y="13"/>
                      </a:cubicBezTo>
                      <a:cubicBezTo>
                        <a:pt x="48" y="13"/>
                        <a:pt x="48" y="13"/>
                        <a:pt x="48" y="13"/>
                      </a:cubicBezTo>
                      <a:cubicBezTo>
                        <a:pt x="48" y="12"/>
                        <a:pt x="48" y="12"/>
                        <a:pt x="48" y="12"/>
                      </a:cubicBezTo>
                      <a:cubicBezTo>
                        <a:pt x="47" y="12"/>
                        <a:pt x="47" y="12"/>
                        <a:pt x="47" y="12"/>
                      </a:cubicBezTo>
                      <a:cubicBezTo>
                        <a:pt x="47" y="13"/>
                        <a:pt x="47" y="13"/>
                        <a:pt x="47" y="13"/>
                      </a:cubicBezTo>
                      <a:cubicBezTo>
                        <a:pt x="47" y="13"/>
                        <a:pt x="47" y="13"/>
                        <a:pt x="47" y="13"/>
                      </a:cubicBezTo>
                      <a:cubicBezTo>
                        <a:pt x="46" y="13"/>
                        <a:pt x="46" y="13"/>
                        <a:pt x="46" y="13"/>
                      </a:cubicBezTo>
                      <a:cubicBezTo>
                        <a:pt x="46" y="12"/>
                        <a:pt x="46" y="12"/>
                        <a:pt x="46" y="12"/>
                      </a:cubicBezTo>
                      <a:cubicBezTo>
                        <a:pt x="46" y="11"/>
                        <a:pt x="46" y="11"/>
                        <a:pt x="46" y="11"/>
                      </a:cubicBezTo>
                      <a:cubicBezTo>
                        <a:pt x="45" y="11"/>
                        <a:pt x="45" y="11"/>
                        <a:pt x="45" y="11"/>
                      </a:cubicBezTo>
                      <a:cubicBezTo>
                        <a:pt x="45" y="11"/>
                        <a:pt x="45" y="11"/>
                        <a:pt x="45" y="11"/>
                      </a:cubicBezTo>
                      <a:cubicBezTo>
                        <a:pt x="44" y="11"/>
                        <a:pt x="44" y="11"/>
                        <a:pt x="44" y="11"/>
                      </a:cubicBezTo>
                      <a:cubicBezTo>
                        <a:pt x="43" y="11"/>
                        <a:pt x="43" y="11"/>
                        <a:pt x="43" y="11"/>
                      </a:cubicBezTo>
                      <a:cubicBezTo>
                        <a:pt x="43" y="11"/>
                        <a:pt x="43" y="11"/>
                        <a:pt x="43" y="11"/>
                      </a:cubicBezTo>
                      <a:cubicBezTo>
                        <a:pt x="43" y="11"/>
                        <a:pt x="43" y="11"/>
                        <a:pt x="43" y="11"/>
                      </a:cubicBezTo>
                      <a:cubicBezTo>
                        <a:pt x="42" y="12"/>
                        <a:pt x="42" y="12"/>
                        <a:pt x="42" y="12"/>
                      </a:cubicBezTo>
                      <a:cubicBezTo>
                        <a:pt x="42" y="12"/>
                        <a:pt x="42" y="12"/>
                        <a:pt x="42" y="12"/>
                      </a:cubicBezTo>
                      <a:cubicBezTo>
                        <a:pt x="42" y="13"/>
                        <a:pt x="42" y="13"/>
                        <a:pt x="42" y="13"/>
                      </a:cubicBezTo>
                      <a:cubicBezTo>
                        <a:pt x="42" y="13"/>
                        <a:pt x="42" y="13"/>
                        <a:pt x="42" y="13"/>
                      </a:cubicBezTo>
                      <a:cubicBezTo>
                        <a:pt x="41" y="14"/>
                        <a:pt x="41" y="14"/>
                        <a:pt x="41" y="14"/>
                      </a:cubicBezTo>
                      <a:cubicBezTo>
                        <a:pt x="40" y="14"/>
                        <a:pt x="40" y="14"/>
                        <a:pt x="40" y="14"/>
                      </a:cubicBezTo>
                      <a:cubicBezTo>
                        <a:pt x="40" y="14"/>
                        <a:pt x="40" y="14"/>
                        <a:pt x="40" y="14"/>
                      </a:cubicBezTo>
                      <a:cubicBezTo>
                        <a:pt x="40" y="15"/>
                        <a:pt x="40" y="15"/>
                        <a:pt x="40" y="15"/>
                      </a:cubicBezTo>
                      <a:cubicBezTo>
                        <a:pt x="39" y="16"/>
                        <a:pt x="39" y="16"/>
                        <a:pt x="39" y="16"/>
                      </a:cubicBezTo>
                      <a:cubicBezTo>
                        <a:pt x="38" y="16"/>
                        <a:pt x="38" y="16"/>
                        <a:pt x="38" y="16"/>
                      </a:cubicBezTo>
                      <a:cubicBezTo>
                        <a:pt x="38" y="15"/>
                        <a:pt x="38" y="15"/>
                        <a:pt x="38" y="15"/>
                      </a:cubicBezTo>
                      <a:cubicBezTo>
                        <a:pt x="38" y="15"/>
                        <a:pt x="38" y="15"/>
                        <a:pt x="38" y="15"/>
                      </a:cubicBezTo>
                      <a:cubicBezTo>
                        <a:pt x="39" y="14"/>
                        <a:pt x="39" y="14"/>
                        <a:pt x="39" y="14"/>
                      </a:cubicBezTo>
                      <a:cubicBezTo>
                        <a:pt x="38" y="14"/>
                        <a:pt x="38" y="14"/>
                        <a:pt x="38" y="14"/>
                      </a:cubicBezTo>
                      <a:cubicBezTo>
                        <a:pt x="38" y="14"/>
                        <a:pt x="38" y="14"/>
                        <a:pt x="38" y="14"/>
                      </a:cubicBezTo>
                      <a:cubicBezTo>
                        <a:pt x="37" y="13"/>
                        <a:pt x="37" y="13"/>
                        <a:pt x="37" y="13"/>
                      </a:cubicBezTo>
                      <a:cubicBezTo>
                        <a:pt x="37" y="13"/>
                        <a:pt x="37" y="13"/>
                        <a:pt x="37" y="13"/>
                      </a:cubicBezTo>
                      <a:cubicBezTo>
                        <a:pt x="36" y="13"/>
                        <a:pt x="36" y="13"/>
                        <a:pt x="36" y="13"/>
                      </a:cubicBezTo>
                      <a:cubicBezTo>
                        <a:pt x="35" y="12"/>
                        <a:pt x="35" y="12"/>
                        <a:pt x="35" y="12"/>
                      </a:cubicBezTo>
                      <a:cubicBezTo>
                        <a:pt x="35" y="12"/>
                        <a:pt x="35" y="12"/>
                        <a:pt x="35" y="12"/>
                      </a:cubicBezTo>
                      <a:cubicBezTo>
                        <a:pt x="35" y="12"/>
                        <a:pt x="35" y="12"/>
                        <a:pt x="35" y="12"/>
                      </a:cubicBezTo>
                      <a:cubicBezTo>
                        <a:pt x="36" y="11"/>
                        <a:pt x="36" y="11"/>
                        <a:pt x="36" y="11"/>
                      </a:cubicBezTo>
                      <a:cubicBezTo>
                        <a:pt x="37" y="11"/>
                        <a:pt x="37" y="11"/>
                        <a:pt x="37" y="11"/>
                      </a:cubicBezTo>
                      <a:cubicBezTo>
                        <a:pt x="37" y="11"/>
                        <a:pt x="37" y="11"/>
                        <a:pt x="38" y="11"/>
                      </a:cubicBezTo>
                      <a:cubicBezTo>
                        <a:pt x="38" y="10"/>
                        <a:pt x="38" y="10"/>
                        <a:pt x="38" y="10"/>
                      </a:cubicBezTo>
                      <a:cubicBezTo>
                        <a:pt x="39" y="10"/>
                        <a:pt x="39" y="10"/>
                        <a:pt x="39" y="10"/>
                      </a:cubicBezTo>
                      <a:cubicBezTo>
                        <a:pt x="40" y="10"/>
                        <a:pt x="40" y="10"/>
                        <a:pt x="40" y="10"/>
                      </a:cubicBezTo>
                      <a:cubicBezTo>
                        <a:pt x="40" y="10"/>
                        <a:pt x="40" y="10"/>
                        <a:pt x="40" y="10"/>
                      </a:cubicBezTo>
                      <a:cubicBezTo>
                        <a:pt x="41" y="10"/>
                        <a:pt x="41" y="10"/>
                        <a:pt x="41" y="10"/>
                      </a:cubicBezTo>
                      <a:cubicBezTo>
                        <a:pt x="42" y="10"/>
                        <a:pt x="42" y="10"/>
                        <a:pt x="42" y="10"/>
                      </a:cubicBezTo>
                      <a:cubicBezTo>
                        <a:pt x="42" y="10"/>
                        <a:pt x="42" y="10"/>
                        <a:pt x="42" y="10"/>
                      </a:cubicBezTo>
                      <a:cubicBezTo>
                        <a:pt x="43" y="10"/>
                        <a:pt x="43" y="10"/>
                        <a:pt x="43" y="10"/>
                      </a:cubicBezTo>
                      <a:cubicBezTo>
                        <a:pt x="43" y="10"/>
                        <a:pt x="43" y="10"/>
                        <a:pt x="43" y="10"/>
                      </a:cubicBezTo>
                      <a:cubicBezTo>
                        <a:pt x="42" y="9"/>
                        <a:pt x="42" y="9"/>
                        <a:pt x="42" y="9"/>
                      </a:cubicBezTo>
                      <a:cubicBezTo>
                        <a:pt x="42" y="9"/>
                        <a:pt x="42" y="9"/>
                        <a:pt x="42" y="9"/>
                      </a:cubicBezTo>
                      <a:cubicBezTo>
                        <a:pt x="43" y="9"/>
                        <a:pt x="43" y="9"/>
                        <a:pt x="43" y="9"/>
                      </a:cubicBezTo>
                      <a:cubicBezTo>
                        <a:pt x="43" y="9"/>
                        <a:pt x="43" y="9"/>
                        <a:pt x="43" y="9"/>
                      </a:cubicBezTo>
                      <a:cubicBezTo>
                        <a:pt x="44" y="9"/>
                        <a:pt x="44" y="9"/>
                        <a:pt x="44" y="9"/>
                      </a:cubicBezTo>
                      <a:cubicBezTo>
                        <a:pt x="44" y="8"/>
                        <a:pt x="44" y="8"/>
                        <a:pt x="44" y="8"/>
                      </a:cubicBezTo>
                      <a:cubicBezTo>
                        <a:pt x="44" y="8"/>
                        <a:pt x="44" y="8"/>
                        <a:pt x="44" y="8"/>
                      </a:cubicBezTo>
                      <a:cubicBezTo>
                        <a:pt x="44" y="8"/>
                        <a:pt x="44" y="8"/>
                        <a:pt x="44" y="8"/>
                      </a:cubicBezTo>
                      <a:cubicBezTo>
                        <a:pt x="45" y="8"/>
                        <a:pt x="45" y="8"/>
                        <a:pt x="45" y="8"/>
                      </a:cubicBezTo>
                      <a:cubicBezTo>
                        <a:pt x="45" y="8"/>
                        <a:pt x="45" y="8"/>
                        <a:pt x="45" y="8"/>
                      </a:cubicBezTo>
                      <a:cubicBezTo>
                        <a:pt x="46" y="8"/>
                        <a:pt x="46" y="8"/>
                        <a:pt x="46" y="8"/>
                      </a:cubicBezTo>
                      <a:cubicBezTo>
                        <a:pt x="47" y="9"/>
                        <a:pt x="47" y="9"/>
                        <a:pt x="47" y="9"/>
                      </a:cubicBezTo>
                      <a:cubicBezTo>
                        <a:pt x="47" y="9"/>
                        <a:pt x="47" y="9"/>
                        <a:pt x="47" y="9"/>
                      </a:cubicBezTo>
                      <a:cubicBezTo>
                        <a:pt x="47" y="9"/>
                        <a:pt x="47" y="9"/>
                        <a:pt x="47" y="9"/>
                      </a:cubicBezTo>
                      <a:cubicBezTo>
                        <a:pt x="46" y="9"/>
                        <a:pt x="46" y="9"/>
                        <a:pt x="46" y="9"/>
                      </a:cubicBezTo>
                      <a:cubicBezTo>
                        <a:pt x="46" y="9"/>
                        <a:pt x="46" y="9"/>
                        <a:pt x="46" y="9"/>
                      </a:cubicBezTo>
                      <a:cubicBezTo>
                        <a:pt x="45" y="9"/>
                        <a:pt x="45" y="9"/>
                        <a:pt x="45" y="9"/>
                      </a:cubicBezTo>
                      <a:cubicBezTo>
                        <a:pt x="44" y="9"/>
                        <a:pt x="44" y="9"/>
                        <a:pt x="44" y="9"/>
                      </a:cubicBezTo>
                      <a:cubicBezTo>
                        <a:pt x="44" y="10"/>
                        <a:pt x="44" y="10"/>
                        <a:pt x="44" y="10"/>
                      </a:cubicBezTo>
                      <a:cubicBezTo>
                        <a:pt x="44" y="10"/>
                        <a:pt x="44" y="10"/>
                        <a:pt x="44" y="10"/>
                      </a:cubicBezTo>
                      <a:cubicBezTo>
                        <a:pt x="45" y="10"/>
                        <a:pt x="45" y="10"/>
                        <a:pt x="45" y="10"/>
                      </a:cubicBezTo>
                      <a:cubicBezTo>
                        <a:pt x="45" y="10"/>
                        <a:pt x="45" y="10"/>
                        <a:pt x="45" y="10"/>
                      </a:cubicBezTo>
                      <a:cubicBezTo>
                        <a:pt x="46" y="10"/>
                        <a:pt x="46" y="10"/>
                        <a:pt x="46" y="10"/>
                      </a:cubicBezTo>
                      <a:cubicBezTo>
                        <a:pt x="46" y="11"/>
                        <a:pt x="46" y="11"/>
                        <a:pt x="46" y="11"/>
                      </a:cubicBezTo>
                      <a:cubicBezTo>
                        <a:pt x="47" y="11"/>
                        <a:pt x="47" y="11"/>
                        <a:pt x="47" y="11"/>
                      </a:cubicBezTo>
                      <a:cubicBezTo>
                        <a:pt x="47" y="11"/>
                        <a:pt x="47" y="11"/>
                        <a:pt x="48" y="12"/>
                      </a:cubicBezTo>
                      <a:cubicBezTo>
                        <a:pt x="48" y="11"/>
                        <a:pt x="48" y="11"/>
                        <a:pt x="48" y="11"/>
                      </a:cubicBezTo>
                      <a:cubicBezTo>
                        <a:pt x="48" y="11"/>
                        <a:pt x="48" y="11"/>
                        <a:pt x="48" y="11"/>
                      </a:cubicBezTo>
                      <a:cubicBezTo>
                        <a:pt x="49" y="11"/>
                        <a:pt x="49" y="11"/>
                        <a:pt x="49" y="11"/>
                      </a:cubicBezTo>
                      <a:cubicBezTo>
                        <a:pt x="49" y="11"/>
                        <a:pt x="49" y="11"/>
                        <a:pt x="49" y="11"/>
                      </a:cubicBezTo>
                      <a:cubicBezTo>
                        <a:pt x="49" y="11"/>
                        <a:pt x="49" y="11"/>
                        <a:pt x="49" y="11"/>
                      </a:cubicBezTo>
                      <a:cubicBezTo>
                        <a:pt x="49" y="10"/>
                        <a:pt x="49" y="10"/>
                        <a:pt x="49" y="10"/>
                      </a:cubicBezTo>
                      <a:cubicBezTo>
                        <a:pt x="49" y="10"/>
                        <a:pt x="49" y="10"/>
                        <a:pt x="49" y="10"/>
                      </a:cubicBezTo>
                      <a:cubicBezTo>
                        <a:pt x="50" y="10"/>
                        <a:pt x="50" y="10"/>
                        <a:pt x="50" y="10"/>
                      </a:cubicBezTo>
                      <a:cubicBezTo>
                        <a:pt x="50" y="10"/>
                        <a:pt x="50" y="10"/>
                        <a:pt x="50" y="10"/>
                      </a:cubicBezTo>
                      <a:cubicBezTo>
                        <a:pt x="50" y="10"/>
                        <a:pt x="50" y="10"/>
                        <a:pt x="50" y="10"/>
                      </a:cubicBezTo>
                      <a:cubicBezTo>
                        <a:pt x="50" y="10"/>
                        <a:pt x="50" y="10"/>
                        <a:pt x="50" y="10"/>
                      </a:cubicBezTo>
                      <a:cubicBezTo>
                        <a:pt x="49" y="9"/>
                        <a:pt x="49" y="9"/>
                        <a:pt x="49" y="9"/>
                      </a:cubicBezTo>
                      <a:cubicBezTo>
                        <a:pt x="49" y="8"/>
                        <a:pt x="49" y="8"/>
                        <a:pt x="49" y="8"/>
                      </a:cubicBezTo>
                      <a:cubicBezTo>
                        <a:pt x="49" y="8"/>
                        <a:pt x="49" y="8"/>
                        <a:pt x="49" y="8"/>
                      </a:cubicBezTo>
                      <a:cubicBezTo>
                        <a:pt x="48" y="8"/>
                        <a:pt x="48" y="8"/>
                        <a:pt x="48" y="8"/>
                      </a:cubicBezTo>
                      <a:cubicBezTo>
                        <a:pt x="48" y="7"/>
                        <a:pt x="48" y="7"/>
                        <a:pt x="48" y="7"/>
                      </a:cubicBezTo>
                      <a:cubicBezTo>
                        <a:pt x="47" y="7"/>
                        <a:pt x="47" y="7"/>
                        <a:pt x="47" y="7"/>
                      </a:cubicBezTo>
                      <a:cubicBezTo>
                        <a:pt x="46" y="7"/>
                        <a:pt x="46" y="7"/>
                        <a:pt x="46" y="7"/>
                      </a:cubicBezTo>
                      <a:cubicBezTo>
                        <a:pt x="46" y="6"/>
                        <a:pt x="46" y="6"/>
                        <a:pt x="46" y="6"/>
                      </a:cubicBezTo>
                      <a:cubicBezTo>
                        <a:pt x="46" y="6"/>
                        <a:pt x="46" y="6"/>
                        <a:pt x="46" y="6"/>
                      </a:cubicBezTo>
                      <a:moveTo>
                        <a:pt x="15" y="13"/>
                      </a:moveTo>
                      <a:cubicBezTo>
                        <a:pt x="18" y="10"/>
                        <a:pt x="23" y="7"/>
                        <a:pt x="28" y="5"/>
                      </a:cubicBezTo>
                      <a:cubicBezTo>
                        <a:pt x="32" y="4"/>
                        <a:pt x="35" y="4"/>
                        <a:pt x="38" y="4"/>
                      </a:cubicBezTo>
                      <a:cubicBezTo>
                        <a:pt x="41" y="4"/>
                        <a:pt x="43" y="4"/>
                        <a:pt x="46" y="5"/>
                      </a:cubicBezTo>
                      <a:cubicBezTo>
                        <a:pt x="46" y="5"/>
                        <a:pt x="46" y="5"/>
                        <a:pt x="46" y="5"/>
                      </a:cubicBezTo>
                      <a:cubicBezTo>
                        <a:pt x="46" y="5"/>
                        <a:pt x="46" y="5"/>
                        <a:pt x="46" y="5"/>
                      </a:cubicBezTo>
                      <a:cubicBezTo>
                        <a:pt x="45" y="5"/>
                        <a:pt x="45" y="5"/>
                        <a:pt x="45" y="5"/>
                      </a:cubicBezTo>
                      <a:cubicBezTo>
                        <a:pt x="45" y="5"/>
                        <a:pt x="45" y="5"/>
                        <a:pt x="45" y="5"/>
                      </a:cubicBezTo>
                      <a:cubicBezTo>
                        <a:pt x="45" y="5"/>
                        <a:pt x="45" y="5"/>
                        <a:pt x="45" y="5"/>
                      </a:cubicBezTo>
                      <a:cubicBezTo>
                        <a:pt x="45" y="5"/>
                        <a:pt x="45" y="5"/>
                        <a:pt x="45" y="5"/>
                      </a:cubicBezTo>
                      <a:cubicBezTo>
                        <a:pt x="45" y="5"/>
                        <a:pt x="45" y="5"/>
                        <a:pt x="45" y="5"/>
                      </a:cubicBezTo>
                      <a:cubicBezTo>
                        <a:pt x="44" y="5"/>
                        <a:pt x="44" y="5"/>
                        <a:pt x="44" y="5"/>
                      </a:cubicBezTo>
                      <a:cubicBezTo>
                        <a:pt x="44" y="5"/>
                        <a:pt x="44" y="5"/>
                        <a:pt x="44" y="5"/>
                      </a:cubicBezTo>
                      <a:cubicBezTo>
                        <a:pt x="43" y="5"/>
                        <a:pt x="43" y="5"/>
                        <a:pt x="43" y="5"/>
                      </a:cubicBezTo>
                      <a:cubicBezTo>
                        <a:pt x="43" y="5"/>
                        <a:pt x="43" y="5"/>
                        <a:pt x="43" y="5"/>
                      </a:cubicBezTo>
                      <a:cubicBezTo>
                        <a:pt x="43" y="5"/>
                        <a:pt x="43" y="5"/>
                        <a:pt x="43" y="5"/>
                      </a:cubicBezTo>
                      <a:cubicBezTo>
                        <a:pt x="43" y="6"/>
                        <a:pt x="43" y="6"/>
                        <a:pt x="43" y="6"/>
                      </a:cubicBezTo>
                      <a:cubicBezTo>
                        <a:pt x="43" y="6"/>
                        <a:pt x="43" y="6"/>
                        <a:pt x="43" y="6"/>
                      </a:cubicBezTo>
                      <a:cubicBezTo>
                        <a:pt x="43" y="6"/>
                        <a:pt x="43" y="6"/>
                        <a:pt x="43" y="6"/>
                      </a:cubicBezTo>
                      <a:cubicBezTo>
                        <a:pt x="43" y="6"/>
                        <a:pt x="43" y="6"/>
                        <a:pt x="43" y="6"/>
                      </a:cubicBezTo>
                      <a:cubicBezTo>
                        <a:pt x="43" y="6"/>
                        <a:pt x="43" y="6"/>
                        <a:pt x="43" y="6"/>
                      </a:cubicBezTo>
                      <a:cubicBezTo>
                        <a:pt x="42" y="6"/>
                        <a:pt x="42" y="6"/>
                        <a:pt x="42" y="6"/>
                      </a:cubicBezTo>
                      <a:cubicBezTo>
                        <a:pt x="42" y="5"/>
                        <a:pt x="42" y="5"/>
                        <a:pt x="42" y="5"/>
                      </a:cubicBezTo>
                      <a:cubicBezTo>
                        <a:pt x="42" y="5"/>
                        <a:pt x="42" y="5"/>
                        <a:pt x="42" y="5"/>
                      </a:cubicBezTo>
                      <a:cubicBezTo>
                        <a:pt x="41" y="6"/>
                        <a:pt x="41" y="6"/>
                        <a:pt x="41" y="6"/>
                      </a:cubicBezTo>
                      <a:cubicBezTo>
                        <a:pt x="41" y="6"/>
                        <a:pt x="41" y="6"/>
                        <a:pt x="41" y="6"/>
                      </a:cubicBezTo>
                      <a:cubicBezTo>
                        <a:pt x="40" y="6"/>
                        <a:pt x="40" y="6"/>
                        <a:pt x="40" y="6"/>
                      </a:cubicBezTo>
                      <a:cubicBezTo>
                        <a:pt x="40" y="6"/>
                        <a:pt x="40" y="6"/>
                        <a:pt x="40" y="6"/>
                      </a:cubicBezTo>
                      <a:cubicBezTo>
                        <a:pt x="39" y="6"/>
                        <a:pt x="39" y="6"/>
                        <a:pt x="39" y="6"/>
                      </a:cubicBezTo>
                      <a:cubicBezTo>
                        <a:pt x="39" y="6"/>
                        <a:pt x="39" y="6"/>
                        <a:pt x="39" y="6"/>
                      </a:cubicBezTo>
                      <a:cubicBezTo>
                        <a:pt x="38" y="6"/>
                        <a:pt x="38" y="6"/>
                        <a:pt x="38" y="6"/>
                      </a:cubicBezTo>
                      <a:cubicBezTo>
                        <a:pt x="38" y="6"/>
                        <a:pt x="38" y="6"/>
                        <a:pt x="38" y="6"/>
                      </a:cubicBezTo>
                      <a:cubicBezTo>
                        <a:pt x="38" y="7"/>
                        <a:pt x="38" y="7"/>
                        <a:pt x="38" y="7"/>
                      </a:cubicBezTo>
                      <a:cubicBezTo>
                        <a:pt x="39" y="7"/>
                        <a:pt x="39" y="7"/>
                        <a:pt x="39" y="7"/>
                      </a:cubicBezTo>
                      <a:cubicBezTo>
                        <a:pt x="39" y="7"/>
                        <a:pt x="39" y="7"/>
                        <a:pt x="39" y="7"/>
                      </a:cubicBezTo>
                      <a:cubicBezTo>
                        <a:pt x="39" y="7"/>
                        <a:pt x="39" y="7"/>
                        <a:pt x="39" y="7"/>
                      </a:cubicBezTo>
                      <a:cubicBezTo>
                        <a:pt x="38" y="7"/>
                        <a:pt x="38" y="7"/>
                        <a:pt x="38" y="7"/>
                      </a:cubicBezTo>
                      <a:cubicBezTo>
                        <a:pt x="38" y="7"/>
                        <a:pt x="38" y="7"/>
                        <a:pt x="38" y="7"/>
                      </a:cubicBezTo>
                      <a:cubicBezTo>
                        <a:pt x="37" y="7"/>
                        <a:pt x="37" y="7"/>
                        <a:pt x="37" y="7"/>
                      </a:cubicBezTo>
                      <a:cubicBezTo>
                        <a:pt x="37" y="8"/>
                        <a:pt x="37" y="8"/>
                        <a:pt x="37" y="8"/>
                      </a:cubicBezTo>
                      <a:cubicBezTo>
                        <a:pt x="37" y="8"/>
                        <a:pt x="37" y="8"/>
                        <a:pt x="37" y="8"/>
                      </a:cubicBezTo>
                      <a:cubicBezTo>
                        <a:pt x="36" y="8"/>
                        <a:pt x="36" y="8"/>
                        <a:pt x="36" y="8"/>
                      </a:cubicBezTo>
                      <a:cubicBezTo>
                        <a:pt x="36" y="8"/>
                        <a:pt x="36" y="8"/>
                        <a:pt x="36" y="8"/>
                      </a:cubicBezTo>
                      <a:cubicBezTo>
                        <a:pt x="37" y="7"/>
                        <a:pt x="37" y="7"/>
                        <a:pt x="37" y="7"/>
                      </a:cubicBezTo>
                      <a:cubicBezTo>
                        <a:pt x="37" y="7"/>
                        <a:pt x="37" y="7"/>
                        <a:pt x="37" y="7"/>
                      </a:cubicBezTo>
                      <a:cubicBezTo>
                        <a:pt x="37" y="7"/>
                        <a:pt x="37" y="7"/>
                        <a:pt x="37" y="7"/>
                      </a:cubicBezTo>
                      <a:cubicBezTo>
                        <a:pt x="37" y="7"/>
                        <a:pt x="37" y="7"/>
                        <a:pt x="37" y="7"/>
                      </a:cubicBezTo>
                      <a:cubicBezTo>
                        <a:pt x="37" y="7"/>
                        <a:pt x="37" y="7"/>
                        <a:pt x="37" y="7"/>
                      </a:cubicBezTo>
                      <a:cubicBezTo>
                        <a:pt x="37" y="6"/>
                        <a:pt x="37" y="6"/>
                        <a:pt x="37" y="6"/>
                      </a:cubicBezTo>
                      <a:cubicBezTo>
                        <a:pt x="37" y="6"/>
                        <a:pt x="37" y="6"/>
                        <a:pt x="37" y="6"/>
                      </a:cubicBezTo>
                      <a:cubicBezTo>
                        <a:pt x="37" y="6"/>
                        <a:pt x="37" y="6"/>
                        <a:pt x="37" y="6"/>
                      </a:cubicBezTo>
                      <a:cubicBezTo>
                        <a:pt x="36" y="6"/>
                        <a:pt x="36" y="6"/>
                        <a:pt x="36" y="6"/>
                      </a:cubicBezTo>
                      <a:cubicBezTo>
                        <a:pt x="36" y="6"/>
                        <a:pt x="36" y="6"/>
                        <a:pt x="36" y="6"/>
                      </a:cubicBezTo>
                      <a:cubicBezTo>
                        <a:pt x="35" y="6"/>
                        <a:pt x="35" y="6"/>
                        <a:pt x="35" y="6"/>
                      </a:cubicBezTo>
                      <a:cubicBezTo>
                        <a:pt x="35" y="6"/>
                        <a:pt x="35" y="6"/>
                        <a:pt x="35" y="6"/>
                      </a:cubicBezTo>
                      <a:cubicBezTo>
                        <a:pt x="34" y="6"/>
                        <a:pt x="34" y="6"/>
                        <a:pt x="34" y="6"/>
                      </a:cubicBezTo>
                      <a:cubicBezTo>
                        <a:pt x="34" y="6"/>
                        <a:pt x="34" y="6"/>
                        <a:pt x="34" y="6"/>
                      </a:cubicBezTo>
                      <a:cubicBezTo>
                        <a:pt x="33" y="6"/>
                        <a:pt x="33" y="6"/>
                        <a:pt x="33" y="6"/>
                      </a:cubicBezTo>
                      <a:cubicBezTo>
                        <a:pt x="33" y="6"/>
                        <a:pt x="33" y="6"/>
                        <a:pt x="33" y="6"/>
                      </a:cubicBezTo>
                      <a:cubicBezTo>
                        <a:pt x="32" y="6"/>
                        <a:pt x="32" y="6"/>
                        <a:pt x="32" y="6"/>
                      </a:cubicBezTo>
                      <a:cubicBezTo>
                        <a:pt x="32" y="6"/>
                        <a:pt x="31" y="6"/>
                        <a:pt x="31" y="6"/>
                      </a:cubicBezTo>
                      <a:cubicBezTo>
                        <a:pt x="30" y="7"/>
                        <a:pt x="30" y="7"/>
                        <a:pt x="30" y="7"/>
                      </a:cubicBezTo>
                      <a:cubicBezTo>
                        <a:pt x="30" y="7"/>
                        <a:pt x="30" y="7"/>
                        <a:pt x="30" y="7"/>
                      </a:cubicBezTo>
                      <a:cubicBezTo>
                        <a:pt x="30" y="7"/>
                        <a:pt x="30" y="7"/>
                        <a:pt x="30" y="7"/>
                      </a:cubicBezTo>
                      <a:cubicBezTo>
                        <a:pt x="30" y="7"/>
                        <a:pt x="30" y="7"/>
                        <a:pt x="30" y="7"/>
                      </a:cubicBezTo>
                      <a:cubicBezTo>
                        <a:pt x="31" y="7"/>
                        <a:pt x="31" y="7"/>
                        <a:pt x="31" y="7"/>
                      </a:cubicBezTo>
                      <a:cubicBezTo>
                        <a:pt x="31" y="7"/>
                        <a:pt x="31" y="7"/>
                        <a:pt x="31" y="7"/>
                      </a:cubicBezTo>
                      <a:cubicBezTo>
                        <a:pt x="32" y="7"/>
                        <a:pt x="32" y="7"/>
                        <a:pt x="32" y="7"/>
                      </a:cubicBezTo>
                      <a:cubicBezTo>
                        <a:pt x="31" y="8"/>
                        <a:pt x="31" y="8"/>
                        <a:pt x="31" y="8"/>
                      </a:cubicBezTo>
                      <a:cubicBezTo>
                        <a:pt x="31" y="8"/>
                        <a:pt x="31" y="8"/>
                        <a:pt x="31" y="8"/>
                      </a:cubicBezTo>
                      <a:cubicBezTo>
                        <a:pt x="31" y="8"/>
                        <a:pt x="31" y="8"/>
                        <a:pt x="31" y="8"/>
                      </a:cubicBezTo>
                      <a:cubicBezTo>
                        <a:pt x="30" y="8"/>
                        <a:pt x="30" y="8"/>
                        <a:pt x="30" y="8"/>
                      </a:cubicBezTo>
                      <a:cubicBezTo>
                        <a:pt x="30" y="8"/>
                        <a:pt x="30" y="8"/>
                        <a:pt x="30" y="8"/>
                      </a:cubicBezTo>
                      <a:cubicBezTo>
                        <a:pt x="29" y="8"/>
                        <a:pt x="29" y="8"/>
                        <a:pt x="29" y="8"/>
                      </a:cubicBezTo>
                      <a:cubicBezTo>
                        <a:pt x="29" y="8"/>
                        <a:pt x="29" y="8"/>
                        <a:pt x="28" y="8"/>
                      </a:cubicBezTo>
                      <a:cubicBezTo>
                        <a:pt x="28" y="8"/>
                        <a:pt x="28" y="8"/>
                        <a:pt x="28" y="8"/>
                      </a:cubicBezTo>
                      <a:cubicBezTo>
                        <a:pt x="27" y="8"/>
                        <a:pt x="27" y="8"/>
                        <a:pt x="27" y="8"/>
                      </a:cubicBezTo>
                      <a:cubicBezTo>
                        <a:pt x="26" y="9"/>
                        <a:pt x="26" y="9"/>
                        <a:pt x="26" y="9"/>
                      </a:cubicBezTo>
                      <a:cubicBezTo>
                        <a:pt x="25" y="9"/>
                        <a:pt x="25" y="9"/>
                        <a:pt x="25" y="9"/>
                      </a:cubicBezTo>
                      <a:cubicBezTo>
                        <a:pt x="24" y="9"/>
                        <a:pt x="24" y="9"/>
                        <a:pt x="24" y="9"/>
                      </a:cubicBezTo>
                      <a:cubicBezTo>
                        <a:pt x="24" y="9"/>
                        <a:pt x="24" y="9"/>
                        <a:pt x="24" y="9"/>
                      </a:cubicBezTo>
                      <a:cubicBezTo>
                        <a:pt x="23" y="9"/>
                        <a:pt x="23" y="9"/>
                        <a:pt x="23" y="9"/>
                      </a:cubicBezTo>
                      <a:cubicBezTo>
                        <a:pt x="22" y="10"/>
                        <a:pt x="22" y="10"/>
                        <a:pt x="22" y="10"/>
                      </a:cubicBezTo>
                      <a:cubicBezTo>
                        <a:pt x="22" y="10"/>
                        <a:pt x="22" y="10"/>
                        <a:pt x="22" y="10"/>
                      </a:cubicBezTo>
                      <a:cubicBezTo>
                        <a:pt x="21" y="10"/>
                        <a:pt x="21" y="10"/>
                        <a:pt x="21" y="10"/>
                      </a:cubicBezTo>
                      <a:cubicBezTo>
                        <a:pt x="21" y="10"/>
                        <a:pt x="21" y="10"/>
                        <a:pt x="21" y="10"/>
                      </a:cubicBezTo>
                      <a:cubicBezTo>
                        <a:pt x="20" y="10"/>
                        <a:pt x="20" y="10"/>
                        <a:pt x="20" y="10"/>
                      </a:cubicBezTo>
                      <a:cubicBezTo>
                        <a:pt x="20" y="10"/>
                        <a:pt x="19" y="10"/>
                        <a:pt x="19" y="11"/>
                      </a:cubicBezTo>
                      <a:cubicBezTo>
                        <a:pt x="19" y="11"/>
                        <a:pt x="18" y="11"/>
                        <a:pt x="18" y="11"/>
                      </a:cubicBezTo>
                      <a:cubicBezTo>
                        <a:pt x="17" y="11"/>
                        <a:pt x="17" y="11"/>
                        <a:pt x="17" y="11"/>
                      </a:cubicBezTo>
                      <a:cubicBezTo>
                        <a:pt x="17" y="12"/>
                        <a:pt x="17" y="12"/>
                        <a:pt x="17" y="12"/>
                      </a:cubicBezTo>
                      <a:cubicBezTo>
                        <a:pt x="16" y="12"/>
                        <a:pt x="16" y="12"/>
                        <a:pt x="16" y="12"/>
                      </a:cubicBezTo>
                      <a:cubicBezTo>
                        <a:pt x="16" y="12"/>
                        <a:pt x="16" y="12"/>
                        <a:pt x="16" y="12"/>
                      </a:cubicBezTo>
                      <a:cubicBezTo>
                        <a:pt x="15" y="13"/>
                        <a:pt x="15" y="13"/>
                        <a:pt x="15" y="13"/>
                      </a:cubicBezTo>
                      <a:cubicBezTo>
                        <a:pt x="15" y="13"/>
                        <a:pt x="15" y="13"/>
                        <a:pt x="15" y="13"/>
                      </a:cubicBezTo>
                      <a:moveTo>
                        <a:pt x="38" y="0"/>
                      </a:moveTo>
                      <a:cubicBezTo>
                        <a:pt x="35" y="0"/>
                        <a:pt x="31" y="1"/>
                        <a:pt x="27" y="2"/>
                      </a:cubicBezTo>
                      <a:cubicBezTo>
                        <a:pt x="11" y="7"/>
                        <a:pt x="0" y="22"/>
                        <a:pt x="0" y="39"/>
                      </a:cubicBezTo>
                      <a:cubicBezTo>
                        <a:pt x="0" y="42"/>
                        <a:pt x="0" y="46"/>
                        <a:pt x="1" y="49"/>
                      </a:cubicBezTo>
                      <a:cubicBezTo>
                        <a:pt x="6" y="66"/>
                        <a:pt x="21" y="77"/>
                        <a:pt x="38" y="77"/>
                      </a:cubicBezTo>
                      <a:cubicBezTo>
                        <a:pt x="38" y="77"/>
                        <a:pt x="38" y="77"/>
                        <a:pt x="38" y="77"/>
                      </a:cubicBezTo>
                      <a:cubicBezTo>
                        <a:pt x="42" y="77"/>
                        <a:pt x="45" y="77"/>
                        <a:pt x="49" y="76"/>
                      </a:cubicBezTo>
                      <a:cubicBezTo>
                        <a:pt x="59" y="73"/>
                        <a:pt x="67" y="66"/>
                        <a:pt x="72" y="57"/>
                      </a:cubicBezTo>
                      <a:cubicBezTo>
                        <a:pt x="75" y="52"/>
                        <a:pt x="77" y="45"/>
                        <a:pt x="77" y="39"/>
                      </a:cubicBezTo>
                      <a:cubicBezTo>
                        <a:pt x="77" y="35"/>
                        <a:pt x="76" y="32"/>
                        <a:pt x="75" y="28"/>
                      </a:cubicBezTo>
                      <a:cubicBezTo>
                        <a:pt x="70" y="12"/>
                        <a:pt x="55" y="0"/>
                        <a:pt x="38" y="0"/>
                      </a:cubicBezTo>
                    </a:path>
                  </a:pathLst>
                </a:custGeom>
                <a:grpFill/>
                <a:ln w="9525">
                  <a:noFill/>
                  <a:round/>
                </a:ln>
              </p:spPr>
              <p:txBody>
                <a:bodyPr anchor="ctr"/>
                <a:lstStyle/>
                <a:p>
                  <a:pPr algn="ctr"/>
                  <a:endParaRPr/>
                </a:p>
              </p:txBody>
            </p:sp>
          </p:grpSp>
          <p:sp>
            <p:nvSpPr>
              <p:cNvPr id="35" name="ïṥlïďê"/>
              <p:cNvSpPr/>
              <p:nvPr/>
            </p:nvSpPr>
            <p:spPr bwMode="auto">
              <a:xfrm>
                <a:off x="1628036" y="3727732"/>
                <a:ext cx="373132" cy="300912"/>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sp>
            <p:nvSpPr>
              <p:cNvPr id="36" name="íslîḓe"/>
              <p:cNvSpPr/>
              <p:nvPr/>
            </p:nvSpPr>
            <p:spPr>
              <a:xfrm rot="16200000">
                <a:off x="1163384"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7" name="işľîďê"/>
              <p:cNvSpPr/>
              <p:nvPr/>
            </p:nvSpPr>
            <p:spPr>
              <a:xfrm rot="16200000">
                <a:off x="2250973"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8" name="ís1íďè"/>
              <p:cNvSpPr/>
              <p:nvPr/>
            </p:nvSpPr>
            <p:spPr>
              <a:xfrm rot="16200000">
                <a:off x="3334205" y="4795110"/>
                <a:ext cx="1261884" cy="332579"/>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39" name="iśļiḓé"/>
              <p:cNvSpPr/>
              <p:nvPr/>
            </p:nvSpPr>
            <p:spPr>
              <a:xfrm rot="16200000">
                <a:off x="4352500" y="4795109"/>
                <a:ext cx="1261884" cy="332581"/>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sp>
            <p:nvSpPr>
              <p:cNvPr id="40" name="ïŝḷîḑe"/>
              <p:cNvSpPr/>
              <p:nvPr/>
            </p:nvSpPr>
            <p:spPr>
              <a:xfrm rot="16200000">
                <a:off x="5395767" y="4795110"/>
                <a:ext cx="1261884" cy="332580"/>
              </a:xfrm>
              <a:prstGeom prst="rect">
                <a:avLst/>
              </a:prstGeom>
            </p:spPr>
            <p:txBody>
              <a:bodyPr wrap="none">
                <a:normAutofit lnSpcReduction="10000"/>
              </a:bodyPr>
              <a:lstStyle/>
              <a:p>
                <a:pPr lvl="0"/>
                <a:r>
                  <a:rPr lang="en-US" altLang="zh-CN" sz="1600" b="1" dirty="0">
                    <a:solidFill>
                      <a:srgbClr val="FFFFFF"/>
                    </a:solidFill>
                  </a:rPr>
                  <a:t>Text Here</a:t>
                </a:r>
                <a:endParaRPr lang="zh-CN" altLang="en-US" sz="1600" b="1" dirty="0">
                  <a:solidFill>
                    <a:srgbClr val="FFFFFF"/>
                  </a:solidFill>
                </a:endParaRPr>
              </a:p>
            </p:txBody>
          </p:sp>
        </p:grpSp>
        <p:sp>
          <p:nvSpPr>
            <p:cNvPr id="7" name="islidè"/>
            <p:cNvSpPr/>
            <p:nvPr/>
          </p:nvSpPr>
          <p:spPr bwMode="auto">
            <a:xfrm>
              <a:off x="674745" y="1391466"/>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ln>
          </p:spPr>
          <p:txBody>
            <a:bodyPr anchor="ctr"/>
            <a:lstStyle/>
            <a:p>
              <a:pPr algn="ctr"/>
              <a:endParaRPr/>
            </a:p>
          </p:txBody>
        </p:sp>
        <p:sp>
          <p:nvSpPr>
            <p:cNvPr id="8" name="iṩ1ïḍé"/>
            <p:cNvSpPr txBox="1"/>
            <p:nvPr/>
          </p:nvSpPr>
          <p:spPr bwMode="auto">
            <a:xfrm>
              <a:off x="1150993" y="1791794"/>
              <a:ext cx="9741287" cy="309958"/>
            </a:xfrm>
            <a:prstGeom prst="rect">
              <a:avLst/>
            </a:prstGeom>
            <a:noFill/>
          </p:spPr>
          <p:txBody>
            <a:bodyPr wrap="square" lIns="90000" tIns="46800" rIns="90000" bIns="46800" anchor="ctr" anchorCtr="0">
              <a:noAutofit/>
            </a:bodyPr>
            <a:lstStyle/>
            <a:p>
              <a:r>
                <a:rPr lang="zh-CN" altLang="en-US" sz="2400" b="1" dirty="0">
                  <a:latin typeface="+mn-ea"/>
                </a:rPr>
                <a:t>通过中国银行手机</a:t>
              </a:r>
              <a:r>
                <a:rPr lang="en-US" altLang="zh-CN" sz="2400" b="1" dirty="0">
                  <a:latin typeface="+mn-ea"/>
                </a:rPr>
                <a:t>APP</a:t>
              </a:r>
              <a:r>
                <a:rPr lang="zh-CN" altLang="en-US" sz="2400" b="1" dirty="0">
                  <a:latin typeface="+mn-ea"/>
                </a:rPr>
                <a:t>办理。计划办理贷款的学生在办理前需持有一张本人</a:t>
              </a:r>
              <a:r>
                <a:rPr lang="zh-CN" altLang="en-US" sz="2400" b="1" dirty="0">
                  <a:solidFill>
                    <a:srgbClr val="FF0000"/>
                  </a:solidFill>
                  <a:latin typeface="+mn-ea"/>
                </a:rPr>
                <a:t>中国银行借记卡</a:t>
              </a:r>
              <a:r>
                <a:rPr lang="zh-CN" altLang="en-US" sz="2400" b="1" dirty="0">
                  <a:latin typeface="+mn-ea"/>
                </a:rPr>
                <a:t>，并</a:t>
              </a:r>
              <a:r>
                <a:rPr lang="zh-CN" altLang="en-US" sz="2400" b="1" dirty="0">
                  <a:solidFill>
                    <a:srgbClr val="FF0000"/>
                  </a:solidFill>
                  <a:latin typeface="+mn-ea"/>
                </a:rPr>
                <a:t>开通手机银行</a:t>
              </a:r>
              <a:r>
                <a:rPr lang="zh-CN" altLang="en-US" sz="2400" b="1" dirty="0">
                  <a:latin typeface="+mn-ea"/>
                </a:rPr>
                <a:t>，</a:t>
              </a:r>
              <a:r>
                <a:rPr lang="zh-CN" altLang="en-US" sz="2400" b="1" dirty="0">
                  <a:solidFill>
                    <a:schemeClr val="tx1"/>
                  </a:solidFill>
                  <a:latin typeface="+mn-ea"/>
                </a:rPr>
                <a:t>确保</a:t>
              </a:r>
              <a:r>
                <a:rPr lang="zh-CN" altLang="en-US" sz="2400" b="1" dirty="0">
                  <a:solidFill>
                    <a:srgbClr val="FF0000"/>
                  </a:solidFill>
                  <a:latin typeface="+mn-ea"/>
                </a:rPr>
                <a:t>卡内余额大于等于</a:t>
              </a:r>
              <a:r>
                <a:rPr lang="en-US" altLang="zh-CN" sz="2400" b="1" dirty="0">
                  <a:solidFill>
                    <a:srgbClr val="FF0000"/>
                  </a:solidFill>
                  <a:latin typeface="+mn-ea"/>
                </a:rPr>
                <a:t>1</a:t>
              </a:r>
              <a:r>
                <a:rPr lang="zh-CN" altLang="en-US" sz="2400" b="1" dirty="0">
                  <a:solidFill>
                    <a:srgbClr val="FF0000"/>
                  </a:solidFill>
                  <a:latin typeface="+mn-ea"/>
                </a:rPr>
                <a:t>元</a:t>
              </a:r>
              <a:r>
                <a:rPr lang="zh-CN" altLang="en-US" sz="2400" b="1" dirty="0">
                  <a:solidFill>
                    <a:schemeClr val="tx1"/>
                  </a:solidFill>
                  <a:latin typeface="+mn-ea"/>
                </a:rPr>
                <a:t>。</a:t>
              </a:r>
              <a:r>
                <a:rPr lang="zh-CN" altLang="en-US" sz="2400" b="1" dirty="0">
                  <a:latin typeface="+mn-ea"/>
                </a:rPr>
                <a:t>如没有可至中国银行任一网点办理开通。</a:t>
              </a:r>
            </a:p>
          </p:txBody>
        </p:sp>
        <p:sp>
          <p:nvSpPr>
            <p:cNvPr id="10" name="ïṡļïḑé"/>
            <p:cNvSpPr/>
            <p:nvPr/>
          </p:nvSpPr>
          <p:spPr bwMode="auto">
            <a:xfrm>
              <a:off x="674745" y="3727604"/>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ln>
          </p:spPr>
          <p:txBody>
            <a:bodyPr anchor="ctr"/>
            <a:lstStyle/>
            <a:p>
              <a:pPr algn="ctr"/>
              <a:endParaRPr/>
            </a:p>
          </p:txBody>
        </p:sp>
      </p:grpSp>
      <p:sp>
        <p:nvSpPr>
          <p:cNvPr id="85" name="iṩ1ïḍé"/>
          <p:cNvSpPr txBox="1"/>
          <p:nvPr/>
        </p:nvSpPr>
        <p:spPr bwMode="auto">
          <a:xfrm>
            <a:off x="1150358" y="4326486"/>
            <a:ext cx="9741287" cy="309958"/>
          </a:xfrm>
          <a:prstGeom prst="rect">
            <a:avLst/>
          </a:prstGeom>
          <a:noFill/>
        </p:spPr>
        <p:txBody>
          <a:bodyPr wrap="square" lIns="90000" tIns="46800" rIns="90000" bIns="46800" anchor="ctr" anchorCtr="0">
            <a:noAutofit/>
          </a:bodyPr>
          <a:lstStyle/>
          <a:p>
            <a:r>
              <a:rPr lang="zh-CN" altLang="en-US" sz="2400" b="1" dirty="0">
                <a:latin typeface="+mn-ea"/>
              </a:rPr>
              <a:t>银行审核手续完成后，贷款额中学费、住宿费部分将统一发放至学校账户，财务处核缴学生学费、住宿费，如有差额将返还至学生学号绑定银行卡中。贷款额中生活费部分将发放至学生办理贷款的中行借记卡中。</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4"/>
          <p:cNvSpPr>
            <a:spLocks noGrp="1"/>
          </p:cNvSpPr>
          <p:nvPr>
            <p:ph type="title"/>
          </p:nvPr>
        </p:nvSpPr>
        <p:spPr>
          <a:xfrm>
            <a:off x="3547864" y="2635250"/>
            <a:ext cx="5419185" cy="895350"/>
          </a:xfrm>
        </p:spPr>
        <p:txBody>
          <a:bodyPr>
            <a:normAutofit/>
          </a:bodyPr>
          <a:lstStyle/>
          <a:p>
            <a:r>
              <a:rPr lang="zh-CN" altLang="en-US" sz="3600" dirty="0"/>
              <a:t>申请流程</a:t>
            </a:r>
          </a:p>
        </p:txBody>
      </p:sp>
      <p:sp>
        <p:nvSpPr>
          <p:cNvPr id="9" name="文本框 8"/>
          <p:cNvSpPr txBox="1"/>
          <p:nvPr/>
        </p:nvSpPr>
        <p:spPr>
          <a:xfrm>
            <a:off x="2524348" y="1612899"/>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/02</a:t>
            </a:r>
            <a:endParaRPr lang="zh-CN" altLang="en-US" spc="100" dirty="0">
              <a:solidFill>
                <a:schemeClr val="bg1"/>
              </a:solidFill>
              <a:latin typeface="Impact" panose="020B080603090205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t>11</a:t>
            </a:fld>
            <a:endParaRPr lang="zh-CN" altLang="en-US" dirty="0"/>
          </a:p>
        </p:txBody>
      </p:sp>
      <p:sp>
        <p:nvSpPr>
          <p:cNvPr id="3" name="标题 2"/>
          <p:cNvSpPr>
            <a:spLocks noGrp="1"/>
          </p:cNvSpPr>
          <p:nvPr>
            <p:ph type="title"/>
          </p:nvPr>
        </p:nvSpPr>
        <p:spPr/>
        <p:txBody>
          <a:bodyPr/>
          <a:lstStyle/>
          <a:p>
            <a:r>
              <a:rPr lang="zh-CN" altLang="en-US"/>
              <a:t>整体流程</a:t>
            </a:r>
          </a:p>
        </p:txBody>
      </p:sp>
      <p:sp>
        <p:nvSpPr>
          <p:cNvPr id="2" name="文本框 1"/>
          <p:cNvSpPr txBox="1"/>
          <p:nvPr/>
        </p:nvSpPr>
        <p:spPr>
          <a:xfrm>
            <a:off x="3825875" y="1329055"/>
            <a:ext cx="4540885" cy="368300"/>
          </a:xfrm>
          <a:prstGeom prst="rect">
            <a:avLst/>
          </a:prstGeom>
          <a:noFill/>
        </p:spPr>
        <p:txBody>
          <a:bodyPr wrap="none" rtlCol="0">
            <a:spAutoFit/>
          </a:bodyPr>
          <a:lstStyle/>
          <a:p>
            <a:r>
              <a:rPr lang="zh-CN" altLang="en-US" b="1">
                <a:latin typeface="微软雅黑" charset="0"/>
                <a:ea typeface="微软雅黑" charset="0"/>
                <a:cs typeface="微软雅黑" charset="0"/>
              </a:rPr>
              <a:t>计划贷款学生在</a:t>
            </a:r>
            <a:r>
              <a:rPr lang="zh-CN" altLang="en-US" b="1">
                <a:solidFill>
                  <a:srgbClr val="FF0000"/>
                </a:solidFill>
                <a:latin typeface="微软雅黑" charset="0"/>
                <a:ea typeface="微软雅黑" charset="0"/>
                <a:cs typeface="微软雅黑" charset="0"/>
              </a:rPr>
              <a:t>中国银行</a:t>
            </a:r>
            <a:r>
              <a:rPr lang="en-US" altLang="zh-CN" b="1">
                <a:solidFill>
                  <a:srgbClr val="FF0000"/>
                </a:solidFill>
                <a:latin typeface="微软雅黑" charset="0"/>
                <a:ea typeface="微软雅黑" charset="0"/>
                <a:cs typeface="微软雅黑" charset="0"/>
              </a:rPr>
              <a:t>APP</a:t>
            </a:r>
            <a:r>
              <a:rPr lang="zh-CN" altLang="en-US" b="1">
                <a:latin typeface="微软雅黑" charset="0"/>
                <a:ea typeface="微软雅黑" charset="0"/>
                <a:cs typeface="微软雅黑" charset="0"/>
              </a:rPr>
              <a:t>提交贷款申请</a:t>
            </a:r>
          </a:p>
        </p:txBody>
      </p:sp>
      <p:sp>
        <p:nvSpPr>
          <p:cNvPr id="5" name="文本框 4"/>
          <p:cNvSpPr txBox="1"/>
          <p:nvPr/>
        </p:nvSpPr>
        <p:spPr>
          <a:xfrm>
            <a:off x="4398645" y="2182495"/>
            <a:ext cx="3392170" cy="368300"/>
          </a:xfrm>
          <a:prstGeom prst="rect">
            <a:avLst/>
          </a:prstGeom>
          <a:noFill/>
        </p:spPr>
        <p:txBody>
          <a:bodyPr wrap="none" rtlCol="0">
            <a:spAutoFit/>
          </a:bodyPr>
          <a:lstStyle/>
          <a:p>
            <a:r>
              <a:rPr lang="zh-CN" altLang="en-US" b="1">
                <a:latin typeface="微软雅黑" charset="0"/>
                <a:ea typeface="微软雅黑" charset="0"/>
                <a:cs typeface="微软雅黑" charset="0"/>
              </a:rPr>
              <a:t>学校在中行系统中审核困难认定</a:t>
            </a:r>
          </a:p>
        </p:txBody>
      </p:sp>
      <p:sp>
        <p:nvSpPr>
          <p:cNvPr id="6" name="文本框 5"/>
          <p:cNvSpPr txBox="1"/>
          <p:nvPr/>
        </p:nvSpPr>
        <p:spPr>
          <a:xfrm>
            <a:off x="3480435" y="3005455"/>
            <a:ext cx="5228590" cy="368300"/>
          </a:xfrm>
          <a:prstGeom prst="rect">
            <a:avLst/>
          </a:prstGeom>
          <a:noFill/>
        </p:spPr>
        <p:txBody>
          <a:bodyPr wrap="none" rtlCol="0">
            <a:spAutoFit/>
          </a:bodyPr>
          <a:lstStyle/>
          <a:p>
            <a:r>
              <a:rPr lang="zh-CN" altLang="en-US" b="1">
                <a:latin typeface="微软雅黑" charset="0"/>
                <a:ea typeface="微软雅黑" charset="0"/>
                <a:cs typeface="微软雅黑" charset="0"/>
              </a:rPr>
              <a:t>学生在</a:t>
            </a:r>
            <a:r>
              <a:rPr lang="zh-CN" altLang="en-US" b="1">
                <a:solidFill>
                  <a:srgbClr val="FF0000"/>
                </a:solidFill>
                <a:latin typeface="微软雅黑" charset="0"/>
                <a:ea typeface="微软雅黑" charset="0"/>
                <a:cs typeface="微软雅黑" charset="0"/>
              </a:rPr>
              <a:t>中国银行</a:t>
            </a:r>
            <a:r>
              <a:rPr lang="en-US" altLang="zh-CN" b="1">
                <a:solidFill>
                  <a:srgbClr val="FF0000"/>
                </a:solidFill>
                <a:latin typeface="微软雅黑" charset="0"/>
                <a:ea typeface="微软雅黑" charset="0"/>
                <a:cs typeface="微软雅黑" charset="0"/>
              </a:rPr>
              <a:t>APP</a:t>
            </a:r>
            <a:r>
              <a:rPr lang="zh-CN" altLang="en-US" b="1">
                <a:latin typeface="微软雅黑" charset="0"/>
                <a:ea typeface="微软雅黑" charset="0"/>
                <a:cs typeface="微软雅黑" charset="0"/>
              </a:rPr>
              <a:t>中查看入学验证码、签署合同</a:t>
            </a:r>
          </a:p>
        </p:txBody>
      </p:sp>
      <p:sp>
        <p:nvSpPr>
          <p:cNvPr id="8" name="文本框 7"/>
          <p:cNvSpPr txBox="1"/>
          <p:nvPr/>
        </p:nvSpPr>
        <p:spPr>
          <a:xfrm>
            <a:off x="4603750" y="3838575"/>
            <a:ext cx="2984500" cy="368300"/>
          </a:xfrm>
          <a:prstGeom prst="rect">
            <a:avLst/>
          </a:prstGeom>
          <a:noFill/>
        </p:spPr>
        <p:txBody>
          <a:bodyPr wrap="none" rtlCol="0">
            <a:spAutoFit/>
          </a:bodyPr>
          <a:lstStyle/>
          <a:p>
            <a:r>
              <a:rPr lang="zh-CN" altLang="en-US" b="1">
                <a:latin typeface="微软雅黑" charset="0"/>
                <a:ea typeface="微软雅黑" charset="0"/>
                <a:cs typeface="微软雅黑" charset="0"/>
              </a:rPr>
              <a:t>学生在</a:t>
            </a:r>
            <a:r>
              <a:rPr lang="en-US" altLang="zh-CN" b="1">
                <a:solidFill>
                  <a:srgbClr val="FF0000"/>
                </a:solidFill>
                <a:latin typeface="微软雅黑" charset="0"/>
                <a:ea typeface="微软雅黑" charset="0"/>
                <a:cs typeface="微软雅黑" charset="0"/>
              </a:rPr>
              <a:t>ehall</a:t>
            </a:r>
            <a:r>
              <a:rPr lang="zh-CN" altLang="en-US" b="1">
                <a:latin typeface="微软雅黑" charset="0"/>
                <a:ea typeface="微软雅黑" charset="0"/>
                <a:cs typeface="微软雅黑" charset="0"/>
              </a:rPr>
              <a:t>中登记贷款信息</a:t>
            </a:r>
          </a:p>
        </p:txBody>
      </p:sp>
      <p:sp>
        <p:nvSpPr>
          <p:cNvPr id="9" name="文本框 8"/>
          <p:cNvSpPr txBox="1"/>
          <p:nvPr/>
        </p:nvSpPr>
        <p:spPr>
          <a:xfrm>
            <a:off x="4399915" y="4671695"/>
            <a:ext cx="3392170" cy="368300"/>
          </a:xfrm>
          <a:prstGeom prst="rect">
            <a:avLst/>
          </a:prstGeom>
          <a:noFill/>
        </p:spPr>
        <p:txBody>
          <a:bodyPr wrap="none" rtlCol="0">
            <a:spAutoFit/>
          </a:bodyPr>
          <a:lstStyle/>
          <a:p>
            <a:r>
              <a:rPr lang="zh-CN" altLang="en-US" b="1">
                <a:latin typeface="微软雅黑" charset="0"/>
                <a:ea typeface="微软雅黑" charset="0"/>
                <a:cs typeface="微软雅黑" charset="0"/>
              </a:rPr>
              <a:t>学校在中行系统中进行入学确认</a:t>
            </a:r>
          </a:p>
        </p:txBody>
      </p:sp>
      <p:sp>
        <p:nvSpPr>
          <p:cNvPr id="10" name="文本框 9"/>
          <p:cNvSpPr txBox="1"/>
          <p:nvPr/>
        </p:nvSpPr>
        <p:spPr>
          <a:xfrm>
            <a:off x="5546090" y="5504815"/>
            <a:ext cx="1099820" cy="368300"/>
          </a:xfrm>
          <a:prstGeom prst="rect">
            <a:avLst/>
          </a:prstGeom>
          <a:noFill/>
        </p:spPr>
        <p:txBody>
          <a:bodyPr wrap="none" rtlCol="0">
            <a:spAutoFit/>
          </a:bodyPr>
          <a:lstStyle/>
          <a:p>
            <a:r>
              <a:rPr lang="zh-CN" altLang="en-US" b="1">
                <a:latin typeface="微软雅黑" charset="0"/>
                <a:ea typeface="微软雅黑" charset="0"/>
                <a:cs typeface="微软雅黑" charset="0"/>
              </a:rPr>
              <a:t>银行放款</a:t>
            </a:r>
          </a:p>
        </p:txBody>
      </p:sp>
      <p:cxnSp>
        <p:nvCxnSpPr>
          <p:cNvPr id="11" name="直接箭头连接符 10"/>
          <p:cNvCxnSpPr/>
          <p:nvPr/>
        </p:nvCxnSpPr>
        <p:spPr>
          <a:xfrm>
            <a:off x="6096000" y="1707515"/>
            <a:ext cx="0" cy="464820"/>
          </a:xfrm>
          <a:prstGeom prst="straightConnector1">
            <a:avLst/>
          </a:prstGeom>
          <a:ln>
            <a:tailEnd type="arrow" w="med" len="med"/>
          </a:ln>
        </p:spPr>
        <p:style>
          <a:lnRef idx="3">
            <a:schemeClr val="accent1"/>
          </a:lnRef>
          <a:fillRef idx="0">
            <a:schemeClr val="accent1"/>
          </a:fillRef>
          <a:effectRef idx="2">
            <a:schemeClr val="accent1"/>
          </a:effectRef>
          <a:fontRef idx="minor">
            <a:schemeClr val="tx1"/>
          </a:fontRef>
        </p:style>
      </p:cxnSp>
      <p:cxnSp>
        <p:nvCxnSpPr>
          <p:cNvPr id="12" name="直接箭头连接符 11"/>
          <p:cNvCxnSpPr/>
          <p:nvPr/>
        </p:nvCxnSpPr>
        <p:spPr>
          <a:xfrm>
            <a:off x="6094730" y="2540635"/>
            <a:ext cx="0" cy="464820"/>
          </a:xfrm>
          <a:prstGeom prst="straightConnector1">
            <a:avLst/>
          </a:prstGeom>
          <a:ln>
            <a:tailEnd type="arrow" w="med" len="med"/>
          </a:ln>
        </p:spPr>
        <p:style>
          <a:lnRef idx="3">
            <a:schemeClr val="accent1"/>
          </a:lnRef>
          <a:fillRef idx="0">
            <a:schemeClr val="accent1"/>
          </a:fillRef>
          <a:effectRef idx="2">
            <a:schemeClr val="accent1"/>
          </a:effectRef>
          <a:fontRef idx="minor">
            <a:schemeClr val="tx1"/>
          </a:fontRef>
        </p:style>
      </p:cxnSp>
      <p:cxnSp>
        <p:nvCxnSpPr>
          <p:cNvPr id="13" name="直接箭头连接符 12"/>
          <p:cNvCxnSpPr/>
          <p:nvPr/>
        </p:nvCxnSpPr>
        <p:spPr>
          <a:xfrm>
            <a:off x="6096000" y="3373755"/>
            <a:ext cx="0" cy="464820"/>
          </a:xfrm>
          <a:prstGeom prst="straightConnector1">
            <a:avLst/>
          </a:prstGeom>
          <a:ln>
            <a:tailEnd type="arrow" w="med" len="med"/>
          </a:ln>
        </p:spPr>
        <p:style>
          <a:lnRef idx="3">
            <a:schemeClr val="accent1"/>
          </a:lnRef>
          <a:fillRef idx="0">
            <a:schemeClr val="accent1"/>
          </a:fillRef>
          <a:effectRef idx="2">
            <a:schemeClr val="accent1"/>
          </a:effectRef>
          <a:fontRef idx="minor">
            <a:schemeClr val="tx1"/>
          </a:fontRef>
        </p:style>
      </p:cxnSp>
      <p:cxnSp>
        <p:nvCxnSpPr>
          <p:cNvPr id="14" name="直接箭头连接符 13"/>
          <p:cNvCxnSpPr/>
          <p:nvPr/>
        </p:nvCxnSpPr>
        <p:spPr>
          <a:xfrm>
            <a:off x="6096000" y="4206875"/>
            <a:ext cx="0" cy="464820"/>
          </a:xfrm>
          <a:prstGeom prst="straightConnector1">
            <a:avLst/>
          </a:prstGeom>
          <a:ln>
            <a:tailEnd type="arrow" w="med" len="med"/>
          </a:ln>
        </p:spPr>
        <p:style>
          <a:lnRef idx="3">
            <a:schemeClr val="accent1"/>
          </a:lnRef>
          <a:fillRef idx="0">
            <a:schemeClr val="accent1"/>
          </a:fillRef>
          <a:effectRef idx="2">
            <a:schemeClr val="accent1"/>
          </a:effectRef>
          <a:fontRef idx="minor">
            <a:schemeClr val="tx1"/>
          </a:fontRef>
        </p:style>
      </p:cxnSp>
      <p:cxnSp>
        <p:nvCxnSpPr>
          <p:cNvPr id="15" name="直接箭头连接符 14"/>
          <p:cNvCxnSpPr/>
          <p:nvPr/>
        </p:nvCxnSpPr>
        <p:spPr>
          <a:xfrm>
            <a:off x="6096000" y="5039995"/>
            <a:ext cx="0" cy="464820"/>
          </a:xfrm>
          <a:prstGeom prst="straightConnector1">
            <a:avLst/>
          </a:prstGeom>
          <a:ln>
            <a:tailEnd type="arrow" w="med" len="med"/>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中国银行</a:t>
            </a:r>
            <a:r>
              <a:rPr lang="en-US" altLang="zh-CN" dirty="0"/>
              <a:t>APP-</a:t>
            </a:r>
            <a:r>
              <a:rPr lang="zh-CN" altLang="en-US" dirty="0"/>
              <a:t>贷款申请</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t>12</a:t>
            </a:fld>
            <a:endParaRPr lang="zh-CN" altLang="en-US" dirty="0"/>
          </a:p>
        </p:txBody>
      </p:sp>
      <p:sp>
        <p:nvSpPr>
          <p:cNvPr id="5" name="文本占位符 5"/>
          <p:cNvSpPr txBox="1"/>
          <p:nvPr/>
        </p:nvSpPr>
        <p:spPr>
          <a:xfrm>
            <a:off x="1315720" y="1274445"/>
            <a:ext cx="9716770" cy="427355"/>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sz="1800" b="1" dirty="0">
                <a:solidFill>
                  <a:schemeClr val="tx1"/>
                </a:solidFill>
              </a:rPr>
              <a:t>打开中国银行</a:t>
            </a:r>
            <a:r>
              <a:rPr lang="en-US" altLang="zh-CN" sz="1800" b="1" dirty="0">
                <a:solidFill>
                  <a:schemeClr val="tx1"/>
                </a:solidFill>
              </a:rPr>
              <a:t>APP</a:t>
            </a:r>
            <a:r>
              <a:rPr lang="zh-CN" altLang="en-US" sz="1800" b="1" dirty="0">
                <a:solidFill>
                  <a:schemeClr val="tx1"/>
                </a:solidFill>
              </a:rPr>
              <a:t>，搜索“国家助学贷款”，进入服务后按流程填写相应信息</a:t>
            </a:r>
          </a:p>
        </p:txBody>
      </p:sp>
      <p:pic>
        <p:nvPicPr>
          <p:cNvPr id="44" name="图片 43"/>
          <p:cNvPicPr>
            <a:picLocks noChangeAspect="1"/>
          </p:cNvPicPr>
          <p:nvPr/>
        </p:nvPicPr>
        <p:blipFill>
          <a:blip r:embed="rId2"/>
          <a:stretch>
            <a:fillRect/>
          </a:stretch>
        </p:blipFill>
        <p:spPr>
          <a:xfrm>
            <a:off x="3709670" y="1651000"/>
            <a:ext cx="2771140" cy="4905375"/>
          </a:xfrm>
          <a:prstGeom prst="rect">
            <a:avLst/>
          </a:prstGeom>
        </p:spPr>
      </p:pic>
      <p:pic>
        <p:nvPicPr>
          <p:cNvPr id="45" name="图片 44"/>
          <p:cNvPicPr>
            <a:picLocks noChangeAspect="1"/>
          </p:cNvPicPr>
          <p:nvPr/>
        </p:nvPicPr>
        <p:blipFill>
          <a:blip r:embed="rId3"/>
          <a:stretch>
            <a:fillRect/>
          </a:stretch>
        </p:blipFill>
        <p:spPr>
          <a:xfrm>
            <a:off x="8295640" y="1644650"/>
            <a:ext cx="1718310" cy="4890770"/>
          </a:xfrm>
          <a:prstGeom prst="rect">
            <a:avLst/>
          </a:prstGeom>
        </p:spPr>
      </p:pic>
      <p:grpSp>
        <p:nvGrpSpPr>
          <p:cNvPr id="6" name="组合 5"/>
          <p:cNvGrpSpPr/>
          <p:nvPr/>
        </p:nvGrpSpPr>
        <p:grpSpPr>
          <a:xfrm>
            <a:off x="879913" y="1644649"/>
            <a:ext cx="2376426" cy="4903470"/>
            <a:chOff x="442398" y="1652904"/>
            <a:chExt cx="2376426" cy="4903470"/>
          </a:xfrm>
        </p:grpSpPr>
        <p:pic>
          <p:nvPicPr>
            <p:cNvPr id="43" name="图片 42"/>
            <p:cNvPicPr>
              <a:picLocks noChangeAspect="1"/>
            </p:cNvPicPr>
            <p:nvPr/>
          </p:nvPicPr>
          <p:blipFill>
            <a:blip r:embed="rId4"/>
            <a:stretch>
              <a:fillRect/>
            </a:stretch>
          </p:blipFill>
          <p:spPr>
            <a:xfrm>
              <a:off x="442654" y="1652904"/>
              <a:ext cx="2376170" cy="4903470"/>
            </a:xfrm>
            <a:prstGeom prst="rect">
              <a:avLst/>
            </a:prstGeom>
          </p:spPr>
        </p:pic>
        <p:sp>
          <p:nvSpPr>
            <p:cNvPr id="7" name="矩形 6"/>
            <p:cNvSpPr/>
            <p:nvPr/>
          </p:nvSpPr>
          <p:spPr bwMode="auto">
            <a:xfrm>
              <a:off x="442398" y="3971667"/>
              <a:ext cx="2376264" cy="432048"/>
            </a:xfrm>
            <a:prstGeom prst="rect">
              <a:avLst/>
            </a:prstGeom>
            <a:noFill/>
            <a:ln w="38100" cap="flat" cmpd="sng" algn="ctr">
              <a:solidFill>
                <a:srgbClr val="C00000"/>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itchFamily="2" charset="-122"/>
              </a:endParaRPr>
            </a:p>
          </p:txBody>
        </p:sp>
      </p:grpSp>
      <p:sp>
        <p:nvSpPr>
          <p:cNvPr id="8" name="文本框 7"/>
          <p:cNvSpPr txBox="1"/>
          <p:nvPr/>
        </p:nvSpPr>
        <p:spPr>
          <a:xfrm>
            <a:off x="6654800" y="2202180"/>
            <a:ext cx="1558290" cy="368300"/>
          </a:xfrm>
          <a:prstGeom prst="rect">
            <a:avLst/>
          </a:prstGeom>
          <a:noFill/>
        </p:spPr>
        <p:txBody>
          <a:bodyPr wrap="none" rtlCol="0">
            <a:spAutoFit/>
          </a:bodyPr>
          <a:lstStyle/>
          <a:p>
            <a:r>
              <a:rPr lang="zh-CN" altLang="en-US" b="1">
                <a:solidFill>
                  <a:srgbClr val="FF0000"/>
                </a:solidFill>
              </a:rPr>
              <a:t>根据实际选择</a:t>
            </a:r>
          </a:p>
        </p:txBody>
      </p:sp>
      <p:sp>
        <p:nvSpPr>
          <p:cNvPr id="9" name="文本框 8"/>
          <p:cNvSpPr txBox="1"/>
          <p:nvPr/>
        </p:nvSpPr>
        <p:spPr>
          <a:xfrm>
            <a:off x="6654800" y="2654935"/>
            <a:ext cx="1558290" cy="368300"/>
          </a:xfrm>
          <a:prstGeom prst="rect">
            <a:avLst/>
          </a:prstGeom>
          <a:noFill/>
        </p:spPr>
        <p:txBody>
          <a:bodyPr wrap="none" rtlCol="0">
            <a:spAutoFit/>
          </a:bodyPr>
          <a:lstStyle/>
          <a:p>
            <a:r>
              <a:rPr lang="zh-CN" altLang="en-US" b="1">
                <a:solidFill>
                  <a:srgbClr val="FF0000"/>
                </a:solidFill>
              </a:rPr>
              <a:t>上海市市辖区</a:t>
            </a:r>
          </a:p>
        </p:txBody>
      </p:sp>
      <p:sp>
        <p:nvSpPr>
          <p:cNvPr id="10" name="文本框 9"/>
          <p:cNvSpPr txBox="1"/>
          <p:nvPr/>
        </p:nvSpPr>
        <p:spPr>
          <a:xfrm>
            <a:off x="6654800" y="3070860"/>
            <a:ext cx="1099820" cy="368300"/>
          </a:xfrm>
          <a:prstGeom prst="rect">
            <a:avLst/>
          </a:prstGeom>
          <a:noFill/>
        </p:spPr>
        <p:txBody>
          <a:bodyPr wrap="none" rtlCol="0">
            <a:spAutoFit/>
          </a:bodyPr>
          <a:lstStyle/>
          <a:p>
            <a:r>
              <a:rPr lang="zh-CN" altLang="en-US" b="1">
                <a:solidFill>
                  <a:srgbClr val="FF0000"/>
                </a:solidFill>
              </a:rPr>
              <a:t>复旦大学</a:t>
            </a:r>
          </a:p>
        </p:txBody>
      </p:sp>
      <p:sp>
        <p:nvSpPr>
          <p:cNvPr id="11" name="文本框 10"/>
          <p:cNvSpPr txBox="1"/>
          <p:nvPr/>
        </p:nvSpPr>
        <p:spPr>
          <a:xfrm>
            <a:off x="6284595" y="2120900"/>
            <a:ext cx="542925" cy="460375"/>
          </a:xfrm>
          <a:prstGeom prst="rect">
            <a:avLst/>
          </a:prstGeom>
          <a:noFill/>
        </p:spPr>
        <p:txBody>
          <a:bodyPr wrap="square" rtlCol="0" anchor="t">
            <a:spAutoFit/>
          </a:bodyPr>
          <a:lstStyle/>
          <a:p>
            <a:r>
              <a:rPr lang="zh-CN" altLang="en-US" sz="2400" b="1">
                <a:solidFill>
                  <a:srgbClr val="FF0000"/>
                </a:solidFill>
                <a:latin typeface="Arial Bold" panose="020B0604020202020204" charset="0"/>
                <a:cs typeface="Arial Bold" panose="020B0604020202020204" charset="0"/>
              </a:rPr>
              <a:t>→</a:t>
            </a:r>
          </a:p>
        </p:txBody>
      </p:sp>
      <p:sp>
        <p:nvSpPr>
          <p:cNvPr id="12" name="文本框 11"/>
          <p:cNvSpPr txBox="1"/>
          <p:nvPr/>
        </p:nvSpPr>
        <p:spPr>
          <a:xfrm>
            <a:off x="6284595" y="2562860"/>
            <a:ext cx="542925" cy="460375"/>
          </a:xfrm>
          <a:prstGeom prst="rect">
            <a:avLst/>
          </a:prstGeom>
          <a:noFill/>
        </p:spPr>
        <p:txBody>
          <a:bodyPr wrap="square" rtlCol="0" anchor="t">
            <a:spAutoFit/>
          </a:bodyPr>
          <a:lstStyle/>
          <a:p>
            <a:r>
              <a:rPr lang="zh-CN" altLang="en-US" sz="2400" b="1">
                <a:solidFill>
                  <a:srgbClr val="FF0000"/>
                </a:solidFill>
                <a:latin typeface="Arial Bold" panose="020B0604020202020204" charset="0"/>
                <a:cs typeface="Arial Bold" panose="020B0604020202020204" charset="0"/>
              </a:rPr>
              <a:t>→</a:t>
            </a:r>
          </a:p>
        </p:txBody>
      </p:sp>
      <p:sp>
        <p:nvSpPr>
          <p:cNvPr id="13" name="文本框 12"/>
          <p:cNvSpPr txBox="1"/>
          <p:nvPr/>
        </p:nvSpPr>
        <p:spPr>
          <a:xfrm>
            <a:off x="6284595" y="2980690"/>
            <a:ext cx="542925" cy="460375"/>
          </a:xfrm>
          <a:prstGeom prst="rect">
            <a:avLst/>
          </a:prstGeom>
          <a:noFill/>
        </p:spPr>
        <p:txBody>
          <a:bodyPr wrap="square" rtlCol="0" anchor="t">
            <a:spAutoFit/>
          </a:bodyPr>
          <a:lstStyle/>
          <a:p>
            <a:r>
              <a:rPr lang="zh-CN" altLang="en-US" sz="2400" b="1">
                <a:solidFill>
                  <a:srgbClr val="FF0000"/>
                </a:solidFill>
                <a:latin typeface="Arial Bold" panose="020B0604020202020204" charset="0"/>
                <a:cs typeface="Arial Bold" panose="020B0604020202020204" charset="0"/>
              </a:rPr>
              <a:t>→</a:t>
            </a:r>
          </a:p>
        </p:txBody>
      </p:sp>
      <p:sp>
        <p:nvSpPr>
          <p:cNvPr id="16" name="文本框 15"/>
          <p:cNvSpPr txBox="1"/>
          <p:nvPr/>
        </p:nvSpPr>
        <p:spPr>
          <a:xfrm>
            <a:off x="10013950" y="2941955"/>
            <a:ext cx="1558290" cy="368300"/>
          </a:xfrm>
          <a:prstGeom prst="rect">
            <a:avLst/>
          </a:prstGeom>
          <a:noFill/>
        </p:spPr>
        <p:txBody>
          <a:bodyPr wrap="none" rtlCol="0">
            <a:spAutoFit/>
          </a:bodyPr>
          <a:lstStyle/>
          <a:p>
            <a:r>
              <a:rPr lang="zh-CN" altLang="en-US" b="1">
                <a:solidFill>
                  <a:srgbClr val="FF0000"/>
                </a:solidFill>
              </a:rPr>
              <a:t>根据实际选择</a:t>
            </a:r>
          </a:p>
        </p:txBody>
      </p:sp>
      <p:sp>
        <p:nvSpPr>
          <p:cNvPr id="17" name="右大括号 16"/>
          <p:cNvSpPr/>
          <p:nvPr/>
        </p:nvSpPr>
        <p:spPr>
          <a:xfrm>
            <a:off x="9938385" y="2810510"/>
            <a:ext cx="75565" cy="630555"/>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右大括号 17"/>
          <p:cNvSpPr/>
          <p:nvPr/>
        </p:nvSpPr>
        <p:spPr>
          <a:xfrm>
            <a:off x="9938385" y="4067175"/>
            <a:ext cx="76200" cy="792480"/>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文本框 18"/>
          <p:cNvSpPr txBox="1"/>
          <p:nvPr/>
        </p:nvSpPr>
        <p:spPr>
          <a:xfrm>
            <a:off x="10049510" y="4140835"/>
            <a:ext cx="1787525" cy="645160"/>
          </a:xfrm>
          <a:prstGeom prst="rect">
            <a:avLst/>
          </a:prstGeom>
          <a:noFill/>
        </p:spPr>
        <p:txBody>
          <a:bodyPr wrap="none" rtlCol="0">
            <a:spAutoFit/>
          </a:bodyPr>
          <a:lstStyle/>
          <a:p>
            <a:r>
              <a:rPr lang="zh-CN" altLang="en-US" b="1">
                <a:solidFill>
                  <a:srgbClr val="FF0000"/>
                </a:solidFill>
              </a:rPr>
              <a:t>根据实际填写</a:t>
            </a:r>
          </a:p>
          <a:p>
            <a:r>
              <a:rPr lang="zh-CN" altLang="en-US" b="1">
                <a:solidFill>
                  <a:srgbClr val="FF0000"/>
                </a:solidFill>
              </a:rPr>
              <a:t>请确保信息准确</a:t>
            </a:r>
          </a:p>
        </p:txBody>
      </p:sp>
      <p:sp>
        <p:nvSpPr>
          <p:cNvPr id="20" name="文本框 19"/>
          <p:cNvSpPr txBox="1"/>
          <p:nvPr/>
        </p:nvSpPr>
        <p:spPr>
          <a:xfrm>
            <a:off x="9861550" y="5131435"/>
            <a:ext cx="542925" cy="460375"/>
          </a:xfrm>
          <a:prstGeom prst="rect">
            <a:avLst/>
          </a:prstGeom>
          <a:noFill/>
        </p:spPr>
        <p:txBody>
          <a:bodyPr wrap="square" rtlCol="0" anchor="t">
            <a:spAutoFit/>
          </a:bodyPr>
          <a:lstStyle/>
          <a:p>
            <a:r>
              <a:rPr lang="zh-CN" altLang="en-US" sz="2400" b="1">
                <a:solidFill>
                  <a:srgbClr val="FF0000"/>
                </a:solidFill>
                <a:latin typeface="Arial Bold" panose="020B0604020202020204" charset="0"/>
                <a:cs typeface="Arial Bold" panose="020B0604020202020204" charset="0"/>
              </a:rPr>
              <a:t>→</a:t>
            </a:r>
          </a:p>
        </p:txBody>
      </p:sp>
      <p:sp>
        <p:nvSpPr>
          <p:cNvPr id="22" name="文本框 21"/>
          <p:cNvSpPr txBox="1"/>
          <p:nvPr/>
        </p:nvSpPr>
        <p:spPr>
          <a:xfrm>
            <a:off x="10190480" y="5223510"/>
            <a:ext cx="1518364" cy="369332"/>
          </a:xfrm>
          <a:prstGeom prst="rect">
            <a:avLst/>
          </a:prstGeom>
          <a:noFill/>
        </p:spPr>
        <p:txBody>
          <a:bodyPr wrap="none" rtlCol="0">
            <a:spAutoFit/>
          </a:bodyPr>
          <a:lstStyle/>
          <a:p>
            <a:r>
              <a:rPr lang="zh-CN" altLang="en-US" b="1" dirty="0">
                <a:solidFill>
                  <a:srgbClr val="FF0000"/>
                </a:solidFill>
              </a:rPr>
              <a:t>上限</a:t>
            </a:r>
            <a:r>
              <a:rPr lang="en-US" altLang="zh-CN" b="1" dirty="0">
                <a:solidFill>
                  <a:srgbClr val="FF0000"/>
                </a:solidFill>
              </a:rPr>
              <a:t>20000</a:t>
            </a:r>
            <a:r>
              <a:rPr lang="zh-CN" altLang="en-US" b="1" dirty="0">
                <a:solidFill>
                  <a:srgbClr val="FF0000"/>
                </a:solidFill>
              </a:rPr>
              <a:t>元</a:t>
            </a:r>
          </a:p>
        </p:txBody>
      </p:sp>
      <p:sp>
        <p:nvSpPr>
          <p:cNvPr id="24" name="文本框 23"/>
          <p:cNvSpPr txBox="1"/>
          <p:nvPr/>
        </p:nvSpPr>
        <p:spPr>
          <a:xfrm>
            <a:off x="9861550" y="5485765"/>
            <a:ext cx="542925" cy="460375"/>
          </a:xfrm>
          <a:prstGeom prst="rect">
            <a:avLst/>
          </a:prstGeom>
          <a:noFill/>
        </p:spPr>
        <p:txBody>
          <a:bodyPr wrap="square" rtlCol="0" anchor="t">
            <a:spAutoFit/>
          </a:bodyPr>
          <a:lstStyle/>
          <a:p>
            <a:r>
              <a:rPr lang="zh-CN" altLang="en-US" sz="2400" b="1">
                <a:solidFill>
                  <a:srgbClr val="FF0000"/>
                </a:solidFill>
                <a:latin typeface="Arial Bold" panose="020B0604020202020204" charset="0"/>
                <a:cs typeface="Arial Bold" panose="020B0604020202020204" charset="0"/>
              </a:rPr>
              <a:t>→</a:t>
            </a:r>
          </a:p>
        </p:txBody>
      </p:sp>
      <p:sp>
        <p:nvSpPr>
          <p:cNvPr id="25" name="文本框 24"/>
          <p:cNvSpPr txBox="1"/>
          <p:nvPr/>
        </p:nvSpPr>
        <p:spPr>
          <a:xfrm>
            <a:off x="10190480" y="5564505"/>
            <a:ext cx="1558290" cy="368300"/>
          </a:xfrm>
          <a:prstGeom prst="rect">
            <a:avLst/>
          </a:prstGeom>
          <a:noFill/>
        </p:spPr>
        <p:txBody>
          <a:bodyPr wrap="none" rtlCol="0">
            <a:spAutoFit/>
          </a:bodyPr>
          <a:lstStyle/>
          <a:p>
            <a:r>
              <a:rPr lang="zh-CN" altLang="en-US" b="1">
                <a:solidFill>
                  <a:srgbClr val="FF0000"/>
                </a:solidFill>
              </a:rPr>
              <a:t>系统自动计算</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中国银行</a:t>
            </a:r>
            <a:r>
              <a:rPr lang="en-US" altLang="zh-CN" dirty="0"/>
              <a:t>APP-</a:t>
            </a:r>
            <a:r>
              <a:rPr lang="zh-CN" altLang="en-US" dirty="0"/>
              <a:t>贷款申请</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t>13</a:t>
            </a:fld>
            <a:endParaRPr lang="zh-CN" altLang="en-US" dirty="0"/>
          </a:p>
        </p:txBody>
      </p:sp>
      <p:sp>
        <p:nvSpPr>
          <p:cNvPr id="23" name="文本占位符 5"/>
          <p:cNvSpPr txBox="1"/>
          <p:nvPr/>
        </p:nvSpPr>
        <p:spPr>
          <a:xfrm>
            <a:off x="1366520" y="1182370"/>
            <a:ext cx="9716770" cy="427355"/>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sz="1800" b="1" dirty="0">
                <a:solidFill>
                  <a:schemeClr val="tx1"/>
                </a:solidFill>
              </a:rPr>
              <a:t>填写家庭信息、家庭成员信息、家庭特殊情况，上传身份证、录取通知书</a:t>
            </a:r>
            <a:r>
              <a:rPr lang="en-US" altLang="zh-CN" sz="1800" b="1" dirty="0">
                <a:solidFill>
                  <a:schemeClr val="tx1"/>
                </a:solidFill>
              </a:rPr>
              <a:t>/</a:t>
            </a:r>
            <a:r>
              <a:rPr lang="zh-CN" altLang="en-US" sz="1800" b="1" dirty="0">
                <a:solidFill>
                  <a:schemeClr val="tx1"/>
                </a:solidFill>
              </a:rPr>
              <a:t>学生证、户口本，进行人脸认证。</a:t>
            </a:r>
          </a:p>
        </p:txBody>
      </p:sp>
      <p:pic>
        <p:nvPicPr>
          <p:cNvPr id="7" name="图片 6"/>
          <p:cNvPicPr>
            <a:picLocks noChangeAspect="1"/>
          </p:cNvPicPr>
          <p:nvPr/>
        </p:nvPicPr>
        <p:blipFill>
          <a:blip r:embed="rId2"/>
          <a:stretch>
            <a:fillRect/>
          </a:stretch>
        </p:blipFill>
        <p:spPr>
          <a:xfrm>
            <a:off x="7701280" y="1947545"/>
            <a:ext cx="2655570" cy="4422140"/>
          </a:xfrm>
          <a:prstGeom prst="rect">
            <a:avLst/>
          </a:prstGeom>
        </p:spPr>
      </p:pic>
      <p:pic>
        <p:nvPicPr>
          <p:cNvPr id="8" name="图片 7"/>
          <p:cNvPicPr>
            <a:picLocks noChangeAspect="1"/>
          </p:cNvPicPr>
          <p:nvPr/>
        </p:nvPicPr>
        <p:blipFill>
          <a:blip r:embed="rId3"/>
          <a:stretch>
            <a:fillRect/>
          </a:stretch>
        </p:blipFill>
        <p:spPr>
          <a:xfrm>
            <a:off x="2148840" y="1947545"/>
            <a:ext cx="2649220" cy="4422775"/>
          </a:xfrm>
          <a:prstGeom prst="rect">
            <a:avLst/>
          </a:prstGeom>
        </p:spPr>
      </p:pic>
      <p:pic>
        <p:nvPicPr>
          <p:cNvPr id="9" name="图片 8"/>
          <p:cNvPicPr>
            <a:picLocks noChangeAspect="1"/>
          </p:cNvPicPr>
          <p:nvPr/>
        </p:nvPicPr>
        <p:blipFill>
          <a:blip r:embed="rId4"/>
          <a:stretch>
            <a:fillRect/>
          </a:stretch>
        </p:blipFill>
        <p:spPr>
          <a:xfrm>
            <a:off x="5099050" y="1947545"/>
            <a:ext cx="2252345" cy="44221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学校审核认定</a:t>
            </a:r>
            <a:r>
              <a:rPr lang="en-US" altLang="zh-CN" dirty="0">
                <a:sym typeface="+mn-ea"/>
              </a:rPr>
              <a:t>-</a:t>
            </a:r>
            <a:r>
              <a:rPr lang="zh-CN" altLang="en-US" dirty="0">
                <a:sym typeface="+mn-ea"/>
              </a:rPr>
              <a:t>学生签署合同</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t>14</a:t>
            </a:fld>
            <a:endParaRPr lang="zh-CN" altLang="en-US" dirty="0"/>
          </a:p>
        </p:txBody>
      </p:sp>
      <p:pic>
        <p:nvPicPr>
          <p:cNvPr id="10" name="图片 9"/>
          <p:cNvPicPr>
            <a:picLocks noChangeAspect="1"/>
          </p:cNvPicPr>
          <p:nvPr/>
        </p:nvPicPr>
        <p:blipFill>
          <a:blip r:embed="rId2"/>
          <a:stretch>
            <a:fillRect/>
          </a:stretch>
        </p:blipFill>
        <p:spPr>
          <a:xfrm>
            <a:off x="2896235" y="1591945"/>
            <a:ext cx="2809875" cy="4783455"/>
          </a:xfrm>
          <a:prstGeom prst="rect">
            <a:avLst/>
          </a:prstGeom>
        </p:spPr>
      </p:pic>
      <p:grpSp>
        <p:nvGrpSpPr>
          <p:cNvPr id="3" name="组合 2"/>
          <p:cNvGrpSpPr/>
          <p:nvPr/>
        </p:nvGrpSpPr>
        <p:grpSpPr>
          <a:xfrm>
            <a:off x="6593840" y="1591945"/>
            <a:ext cx="2714625" cy="4783455"/>
            <a:chOff x="5029245" y="1156970"/>
            <a:chExt cx="3039745" cy="5271135"/>
          </a:xfrm>
        </p:grpSpPr>
        <p:pic>
          <p:nvPicPr>
            <p:cNvPr id="11" name="图片 10"/>
            <p:cNvPicPr>
              <a:picLocks noChangeAspect="1"/>
            </p:cNvPicPr>
            <p:nvPr/>
          </p:nvPicPr>
          <p:blipFill>
            <a:blip r:embed="rId3"/>
            <a:stretch>
              <a:fillRect/>
            </a:stretch>
          </p:blipFill>
          <p:spPr>
            <a:xfrm>
              <a:off x="5029245" y="1156970"/>
              <a:ext cx="3039745" cy="5271135"/>
            </a:xfrm>
            <a:prstGeom prst="rect">
              <a:avLst/>
            </a:prstGeom>
          </p:spPr>
        </p:pic>
        <p:sp>
          <p:nvSpPr>
            <p:cNvPr id="12" name="矩形 11"/>
            <p:cNvSpPr/>
            <p:nvPr/>
          </p:nvSpPr>
          <p:spPr bwMode="auto">
            <a:xfrm>
              <a:off x="5220072" y="3576512"/>
              <a:ext cx="2664296" cy="572567"/>
            </a:xfrm>
            <a:prstGeom prst="rect">
              <a:avLst/>
            </a:prstGeom>
            <a:noFill/>
            <a:ln w="38100" cap="flat" cmpd="sng" algn="ctr">
              <a:solidFill>
                <a:srgbClr val="C00000"/>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itchFamily="2" charset="-122"/>
              </a:endParaRPr>
            </a:p>
          </p:txBody>
        </p:sp>
      </p:grpSp>
      <p:sp>
        <p:nvSpPr>
          <p:cNvPr id="6" name="文本占位符 5"/>
          <p:cNvSpPr txBox="1"/>
          <p:nvPr/>
        </p:nvSpPr>
        <p:spPr>
          <a:xfrm>
            <a:off x="1366520" y="1182370"/>
            <a:ext cx="9716770" cy="427355"/>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sz="1800" b="1" dirty="0">
                <a:solidFill>
                  <a:schemeClr val="tx1"/>
                </a:solidFill>
              </a:rPr>
              <a:t>学校在中行系统中审核困难认定，认定完成后生成入学验证码，学生签署合同。</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ehall</a:t>
            </a:r>
            <a:r>
              <a:rPr lang="zh-CN" altLang="en-US" dirty="0"/>
              <a:t>网页</a:t>
            </a:r>
            <a:r>
              <a:rPr lang="en-US" altLang="zh-CN" dirty="0"/>
              <a:t>-</a:t>
            </a:r>
            <a:r>
              <a:rPr lang="zh-CN" altLang="en-US" dirty="0"/>
              <a:t>登记贷款信息</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t>15</a:t>
            </a:fld>
            <a:endParaRPr lang="zh-CN" altLang="en-US" dirty="0"/>
          </a:p>
        </p:txBody>
      </p:sp>
      <p:sp>
        <p:nvSpPr>
          <p:cNvPr id="23" name="文本占位符 5"/>
          <p:cNvSpPr txBox="1"/>
          <p:nvPr/>
        </p:nvSpPr>
        <p:spPr>
          <a:xfrm>
            <a:off x="1315720" y="1274445"/>
            <a:ext cx="9716770" cy="427355"/>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sz="1800" b="1" dirty="0">
                <a:solidFill>
                  <a:schemeClr val="tx1"/>
                </a:solidFill>
              </a:rPr>
              <a:t>登陆</a:t>
            </a:r>
            <a:r>
              <a:rPr lang="en-US" altLang="zh-CN" sz="1800" b="1" dirty="0">
                <a:solidFill>
                  <a:schemeClr val="accent1"/>
                </a:solidFill>
              </a:rPr>
              <a:t>ehall</a:t>
            </a:r>
            <a:r>
              <a:rPr lang="zh-CN" altLang="en-US" sz="1800" b="1" dirty="0"/>
              <a:t>，搜索</a:t>
            </a:r>
            <a:r>
              <a:rPr lang="zh-CN" altLang="en-US" sz="1800" b="1" dirty="0">
                <a:solidFill>
                  <a:schemeClr val="accent1"/>
                </a:solidFill>
              </a:rPr>
              <a:t>研究生国家助学贷款</a:t>
            </a:r>
            <a:r>
              <a:rPr lang="zh-CN" altLang="en-US" sz="1800" b="1" dirty="0"/>
              <a:t>，进入服务</a:t>
            </a:r>
          </a:p>
        </p:txBody>
      </p:sp>
      <p:pic>
        <p:nvPicPr>
          <p:cNvPr id="3" name="图片 2"/>
          <p:cNvPicPr>
            <a:picLocks noChangeAspect="1"/>
          </p:cNvPicPr>
          <p:nvPr/>
        </p:nvPicPr>
        <p:blipFill>
          <a:blip r:embed="rId2"/>
          <a:stretch>
            <a:fillRect/>
          </a:stretch>
        </p:blipFill>
        <p:spPr>
          <a:xfrm>
            <a:off x="2285365" y="1701800"/>
            <a:ext cx="7776845" cy="460121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ehall</a:t>
            </a:r>
            <a:r>
              <a:rPr lang="zh-CN" altLang="en-US" dirty="0">
                <a:sym typeface="+mn-ea"/>
              </a:rPr>
              <a:t>网页</a:t>
            </a:r>
            <a:r>
              <a:rPr lang="en-US" altLang="zh-CN" dirty="0">
                <a:sym typeface="+mn-ea"/>
              </a:rPr>
              <a:t>-</a:t>
            </a:r>
            <a:r>
              <a:rPr lang="zh-CN" altLang="en-US" dirty="0">
                <a:sym typeface="+mn-ea"/>
              </a:rPr>
              <a:t>登记贷款信息</a:t>
            </a:r>
            <a:endParaRPr lang="zh-CN" altLang="en-US" dirty="0"/>
          </a:p>
        </p:txBody>
      </p:sp>
      <p:sp>
        <p:nvSpPr>
          <p:cNvPr id="4" name="灯片编号占位符 3"/>
          <p:cNvSpPr>
            <a:spLocks noGrp="1"/>
          </p:cNvSpPr>
          <p:nvPr>
            <p:ph type="sldNum" sz="quarter" idx="12"/>
          </p:nvPr>
        </p:nvSpPr>
        <p:spPr/>
        <p:txBody>
          <a:bodyPr/>
          <a:lstStyle/>
          <a:p>
            <a:fld id="{5DD3DB80-B894-403A-B48E-6FDC1A72010E}" type="slidenum">
              <a:rPr lang="zh-CN" altLang="en-US" smtClean="0"/>
              <a:t>16</a:t>
            </a:fld>
            <a:endParaRPr lang="zh-CN" altLang="en-US" dirty="0"/>
          </a:p>
        </p:txBody>
      </p:sp>
      <p:sp>
        <p:nvSpPr>
          <p:cNvPr id="23" name="文本占位符 5"/>
          <p:cNvSpPr txBox="1"/>
          <p:nvPr/>
        </p:nvSpPr>
        <p:spPr>
          <a:xfrm>
            <a:off x="669925" y="1354455"/>
            <a:ext cx="11029315" cy="427355"/>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b="1" dirty="0"/>
              <a:t>在</a:t>
            </a:r>
            <a:r>
              <a:rPr lang="zh-CN" altLang="en-US" b="1" dirty="0">
                <a:solidFill>
                  <a:schemeClr val="accent1"/>
                </a:solidFill>
              </a:rPr>
              <a:t>“校园地贷款登记”</a:t>
            </a:r>
            <a:r>
              <a:rPr lang="zh-CN" altLang="en-US" b="1" dirty="0"/>
              <a:t>页面，点击</a:t>
            </a:r>
            <a:r>
              <a:rPr lang="zh-CN" altLang="en-US" b="1" dirty="0">
                <a:solidFill>
                  <a:schemeClr val="accent1"/>
                </a:solidFill>
              </a:rPr>
              <a:t>“开始登记”</a:t>
            </a:r>
            <a:endParaRPr lang="zh-CN" altLang="en-US" b="1" dirty="0"/>
          </a:p>
        </p:txBody>
      </p:sp>
      <p:pic>
        <p:nvPicPr>
          <p:cNvPr id="3" name="图片 2"/>
          <p:cNvPicPr>
            <a:picLocks noChangeAspect="1"/>
          </p:cNvPicPr>
          <p:nvPr/>
        </p:nvPicPr>
        <p:blipFill>
          <a:blip r:embed="rId2"/>
          <a:stretch>
            <a:fillRect/>
          </a:stretch>
        </p:blipFill>
        <p:spPr>
          <a:xfrm>
            <a:off x="2308225" y="1781810"/>
            <a:ext cx="7573645" cy="44373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ehall</a:t>
            </a:r>
            <a:r>
              <a:rPr lang="zh-CN" altLang="en-US" dirty="0">
                <a:sym typeface="+mn-ea"/>
              </a:rPr>
              <a:t>网页</a:t>
            </a:r>
            <a:r>
              <a:rPr lang="en-US" altLang="zh-CN" dirty="0">
                <a:sym typeface="+mn-ea"/>
              </a:rPr>
              <a:t>-</a:t>
            </a:r>
            <a:r>
              <a:rPr lang="zh-CN" altLang="en-US" dirty="0">
                <a:sym typeface="+mn-ea"/>
              </a:rPr>
              <a:t>登记贷款信息</a:t>
            </a:r>
            <a:endParaRPr lang="zh-CN" altLang="en-US" dirty="0"/>
          </a:p>
        </p:txBody>
      </p:sp>
      <p:sp>
        <p:nvSpPr>
          <p:cNvPr id="4" name="灯片编号占位符 3"/>
          <p:cNvSpPr>
            <a:spLocks noGrp="1"/>
          </p:cNvSpPr>
          <p:nvPr>
            <p:ph type="sldNum" sz="quarter" idx="12"/>
          </p:nvPr>
        </p:nvSpPr>
        <p:spPr/>
        <p:txBody>
          <a:bodyPr/>
          <a:lstStyle/>
          <a:p>
            <a:fld id="{5DD3DB80-B894-403A-B48E-6FDC1A72010E}" type="slidenum">
              <a:rPr lang="zh-CN" altLang="en-US" smtClean="0"/>
              <a:t>17</a:t>
            </a:fld>
            <a:endParaRPr lang="zh-CN" altLang="en-US" dirty="0"/>
          </a:p>
        </p:txBody>
      </p:sp>
      <p:sp>
        <p:nvSpPr>
          <p:cNvPr id="23" name="文本占位符 5"/>
          <p:cNvSpPr txBox="1"/>
          <p:nvPr/>
        </p:nvSpPr>
        <p:spPr>
          <a:xfrm>
            <a:off x="669925" y="1354455"/>
            <a:ext cx="11029315" cy="427355"/>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endParaRPr lang="zh-CN" altLang="en-US" sz="1600" b="1" dirty="0"/>
          </a:p>
        </p:txBody>
      </p:sp>
      <p:sp>
        <p:nvSpPr>
          <p:cNvPr id="6" name="文本占位符 5"/>
          <p:cNvSpPr txBox="1"/>
          <p:nvPr/>
        </p:nvSpPr>
        <p:spPr>
          <a:xfrm>
            <a:off x="785495" y="1164590"/>
            <a:ext cx="11029315" cy="427355"/>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b="1" dirty="0"/>
              <a:t>进入登记页面。</a:t>
            </a:r>
            <a:r>
              <a:rPr lang="zh-CN" altLang="en-US" b="1" dirty="0">
                <a:solidFill>
                  <a:schemeClr val="tx1"/>
                </a:solidFill>
              </a:rPr>
              <a:t>银行信息、学校信息、学生基本信息</a:t>
            </a:r>
            <a:r>
              <a:rPr lang="zh-CN" altLang="en-US" b="1" dirty="0"/>
              <a:t>均为自动读取。</a:t>
            </a:r>
          </a:p>
          <a:p>
            <a:pPr marL="0" indent="0" algn="ctr">
              <a:lnSpc>
                <a:spcPct val="100000"/>
              </a:lnSpc>
              <a:buNone/>
            </a:pPr>
            <a:r>
              <a:rPr lang="zh-CN" altLang="en-US" b="1" dirty="0"/>
              <a:t>根据实际登记</a:t>
            </a:r>
            <a:r>
              <a:rPr lang="zh-CN" altLang="en-US" b="1" dirty="0">
                <a:solidFill>
                  <a:schemeClr val="accent1"/>
                </a:solidFill>
              </a:rPr>
              <a:t>贷款金额明细、入学验证码</a:t>
            </a:r>
            <a:r>
              <a:rPr lang="zh-CN" altLang="en-US" b="1" dirty="0">
                <a:solidFill>
                  <a:schemeClr val="tx1"/>
                </a:solidFill>
              </a:rPr>
              <a:t>，点击提交</a:t>
            </a:r>
            <a:r>
              <a:rPr lang="zh-CN" altLang="en-US" b="1" dirty="0"/>
              <a:t>。</a:t>
            </a:r>
          </a:p>
        </p:txBody>
      </p:sp>
      <p:pic>
        <p:nvPicPr>
          <p:cNvPr id="5" name="图片 4"/>
          <p:cNvPicPr>
            <a:picLocks noChangeAspect="1"/>
          </p:cNvPicPr>
          <p:nvPr/>
        </p:nvPicPr>
        <p:blipFill>
          <a:blip r:embed="rId2"/>
          <a:stretch>
            <a:fillRect/>
          </a:stretch>
        </p:blipFill>
        <p:spPr>
          <a:xfrm>
            <a:off x="2423795" y="2030095"/>
            <a:ext cx="7522210" cy="421068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4"/>
          <p:cNvSpPr>
            <a:spLocks noGrp="1"/>
          </p:cNvSpPr>
          <p:nvPr>
            <p:ph type="title"/>
          </p:nvPr>
        </p:nvSpPr>
        <p:spPr>
          <a:xfrm>
            <a:off x="3547864" y="2635250"/>
            <a:ext cx="5419185" cy="895350"/>
          </a:xfrm>
        </p:spPr>
        <p:txBody>
          <a:bodyPr>
            <a:normAutofit/>
          </a:bodyPr>
          <a:lstStyle/>
          <a:p>
            <a:r>
              <a:rPr lang="zh-CN" altLang="en-US" sz="3600" dirty="0"/>
              <a:t>进度安排</a:t>
            </a:r>
          </a:p>
        </p:txBody>
      </p:sp>
      <p:sp>
        <p:nvSpPr>
          <p:cNvPr id="9" name="文本框 8"/>
          <p:cNvSpPr txBox="1"/>
          <p:nvPr/>
        </p:nvSpPr>
        <p:spPr>
          <a:xfrm>
            <a:off x="2524348" y="1612899"/>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/03</a:t>
            </a:r>
            <a:endParaRPr lang="zh-CN" altLang="en-US" spc="100" dirty="0">
              <a:solidFill>
                <a:schemeClr val="bg1"/>
              </a:solidFill>
              <a:latin typeface="Impact" panose="020B080603090205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时间节点</a:t>
            </a:r>
          </a:p>
        </p:txBody>
      </p:sp>
      <p:sp>
        <p:nvSpPr>
          <p:cNvPr id="7" name="iSļïḍè"/>
          <p:cNvSpPr/>
          <p:nvPr/>
        </p:nvSpPr>
        <p:spPr bwMode="auto">
          <a:xfrm>
            <a:off x="670925" y="1676400"/>
            <a:ext cx="3375000" cy="3505200"/>
          </a:xfrm>
          <a:prstGeom prst="blockArc">
            <a:avLst>
              <a:gd name="adj1" fmla="val 16200000"/>
              <a:gd name="adj2" fmla="val 5400000"/>
              <a:gd name="adj3" fmla="val 1600"/>
            </a:avLst>
          </a:prstGeom>
          <a:solidFill>
            <a:schemeClr val="bg1">
              <a:lumMod val="75000"/>
            </a:schemeClr>
          </a:solidFill>
          <a:ln w="38100">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pic>
        <p:nvPicPr>
          <p:cNvPr id="37" name="图片 36" descr="图片包含 天空, 户外, 树&#10;&#10;自动生成的说明"/>
          <p:cNvPicPr>
            <a:picLocks noChangeAspect="1"/>
          </p:cNvPicPr>
          <p:nvPr/>
        </p:nvPicPr>
        <p:blipFill rotWithShape="1">
          <a:blip r:embed="rId2" cstate="email">
            <a:extLst>
              <a:ext uri="{28A0092B-C50C-407E-A947-70E740481C1C}">
                <a14:useLocalDpi xmlns:a14="http://schemas.microsoft.com/office/drawing/2010/main" val="0"/>
              </a:ext>
            </a:extLst>
          </a:blip>
          <a:srcRect b="-118"/>
          <a:stretch>
            <a:fillRect/>
          </a:stretch>
        </p:blipFill>
        <p:spPr>
          <a:xfrm>
            <a:off x="674162" y="2028105"/>
            <a:ext cx="2877695" cy="2877695"/>
          </a:xfrm>
          <a:prstGeom prst="ellipse">
            <a:avLst/>
          </a:prstGeom>
          <a:blipFill>
            <a:blip r:embed="rId3"/>
            <a:stretch>
              <a:fillRect l="-25067" r="-24859"/>
            </a:stretch>
          </a:blipFill>
          <a:ln w="88900">
            <a:solidFill>
              <a:schemeClr val="bg1">
                <a:lumMod val="95000"/>
              </a:schemeClr>
            </a:solidFill>
            <a:round/>
          </a:ln>
          <a:effectLst/>
        </p:spPr>
      </p:pic>
      <p:sp>
        <p:nvSpPr>
          <p:cNvPr id="42" name="iṩ1ïḍé"/>
          <p:cNvSpPr txBox="1"/>
          <p:nvPr/>
        </p:nvSpPr>
        <p:spPr bwMode="auto">
          <a:xfrm>
            <a:off x="4268470" y="1372870"/>
            <a:ext cx="7765415" cy="4479290"/>
          </a:xfrm>
          <a:prstGeom prst="rect">
            <a:avLst/>
          </a:prstGeom>
          <a:noFill/>
        </p:spPr>
        <p:txBody>
          <a:bodyPr wrap="square" lIns="90000" tIns="46800" rIns="90000" bIns="46800" anchor="ctr" anchorCtr="0">
            <a:noAutofit/>
          </a:bodyPr>
          <a:lstStyle/>
          <a:p>
            <a:pPr latinLnBrk="0"/>
            <a:r>
              <a:rPr lang="en-US" b="1" dirty="0">
                <a:solidFill>
                  <a:schemeClr val="accent1"/>
                </a:solidFill>
                <a:effectLst/>
              </a:rPr>
              <a:t>10</a:t>
            </a:r>
            <a:r>
              <a:rPr lang="zh-CN" altLang="en-US" b="1" dirty="0">
                <a:solidFill>
                  <a:schemeClr val="accent1"/>
                </a:solidFill>
                <a:effectLst/>
              </a:rPr>
              <a:t>月</a:t>
            </a:r>
            <a:r>
              <a:rPr lang="en-US" altLang="zh-CN" b="1" dirty="0">
                <a:solidFill>
                  <a:schemeClr val="accent1"/>
                </a:solidFill>
                <a:effectLst/>
              </a:rPr>
              <a:t>24</a:t>
            </a:r>
            <a:r>
              <a:rPr lang="zh-CN" altLang="en-US" b="1" dirty="0">
                <a:solidFill>
                  <a:schemeClr val="accent1"/>
                </a:solidFill>
                <a:effectLst/>
              </a:rPr>
              <a:t>日（周二）</a:t>
            </a:r>
            <a:r>
              <a:rPr lang="en-US" altLang="zh-CN" b="1" dirty="0">
                <a:solidFill>
                  <a:schemeClr val="accent1"/>
                </a:solidFill>
                <a:effectLst/>
              </a:rPr>
              <a:t>-11</a:t>
            </a:r>
            <a:r>
              <a:rPr lang="zh-CN" altLang="en-US" b="1" dirty="0">
                <a:solidFill>
                  <a:schemeClr val="accent1"/>
                </a:solidFill>
                <a:effectLst/>
              </a:rPr>
              <a:t>月</a:t>
            </a:r>
            <a:r>
              <a:rPr lang="en-US" altLang="zh-CN" b="1" dirty="0">
                <a:solidFill>
                  <a:schemeClr val="accent1"/>
                </a:solidFill>
                <a:effectLst/>
              </a:rPr>
              <a:t>1</a:t>
            </a:r>
            <a:r>
              <a:rPr lang="zh-CN" altLang="en-US" b="1" dirty="0">
                <a:solidFill>
                  <a:schemeClr val="accent1"/>
                </a:solidFill>
                <a:effectLst/>
              </a:rPr>
              <a:t>日（周三）</a:t>
            </a:r>
            <a:endParaRPr lang="zh-CN" altLang="en-US" b="1" dirty="0">
              <a:effectLst/>
            </a:endParaRPr>
          </a:p>
          <a:p>
            <a:pPr latinLnBrk="0"/>
            <a:r>
              <a:rPr lang="zh-CN" altLang="en-US" b="1" dirty="0">
                <a:effectLst/>
              </a:rPr>
              <a:t>计划办理贷款学生在中国银行</a:t>
            </a:r>
            <a:r>
              <a:rPr lang="en-US" altLang="zh-CN" b="1" dirty="0">
                <a:effectLst/>
              </a:rPr>
              <a:t>APP</a:t>
            </a:r>
            <a:r>
              <a:rPr lang="zh-CN" altLang="en-US" b="1" dirty="0">
                <a:effectLst/>
              </a:rPr>
              <a:t>中提交贷款申请。</a:t>
            </a:r>
          </a:p>
          <a:p>
            <a:pPr latinLnBrk="0"/>
            <a:endParaRPr lang="zh-CN" altLang="en-US" b="1" dirty="0">
              <a:effectLst/>
            </a:endParaRPr>
          </a:p>
          <a:p>
            <a:pPr latinLnBrk="0"/>
            <a:r>
              <a:rPr lang="en-US" altLang="zh-CN" b="1" dirty="0">
                <a:solidFill>
                  <a:schemeClr val="accent1"/>
                </a:solidFill>
                <a:effectLst/>
              </a:rPr>
              <a:t>11</a:t>
            </a:r>
            <a:r>
              <a:rPr lang="zh-CN" altLang="en-US" b="1" dirty="0">
                <a:solidFill>
                  <a:schemeClr val="accent1"/>
                </a:solidFill>
                <a:effectLst/>
              </a:rPr>
              <a:t>月</a:t>
            </a:r>
            <a:r>
              <a:rPr lang="en-US" altLang="zh-CN" b="1" dirty="0">
                <a:solidFill>
                  <a:schemeClr val="accent1"/>
                </a:solidFill>
                <a:effectLst/>
              </a:rPr>
              <a:t>2</a:t>
            </a:r>
            <a:r>
              <a:rPr lang="zh-CN" altLang="en-US" b="1" dirty="0">
                <a:solidFill>
                  <a:schemeClr val="accent1"/>
                </a:solidFill>
                <a:effectLst/>
              </a:rPr>
              <a:t>日（周四）</a:t>
            </a:r>
            <a:r>
              <a:rPr lang="en-US" altLang="zh-CN" b="1" dirty="0">
                <a:solidFill>
                  <a:schemeClr val="accent1"/>
                </a:solidFill>
                <a:effectLst/>
              </a:rPr>
              <a:t>-11</a:t>
            </a:r>
            <a:r>
              <a:rPr lang="zh-CN" altLang="en-US" b="1" dirty="0">
                <a:solidFill>
                  <a:schemeClr val="accent1"/>
                </a:solidFill>
                <a:effectLst/>
              </a:rPr>
              <a:t>月</a:t>
            </a:r>
            <a:r>
              <a:rPr lang="en-US" altLang="zh-CN" b="1" dirty="0">
                <a:solidFill>
                  <a:schemeClr val="accent1"/>
                </a:solidFill>
                <a:effectLst/>
              </a:rPr>
              <a:t>3</a:t>
            </a:r>
            <a:r>
              <a:rPr lang="zh-CN" altLang="en-US" b="1" dirty="0">
                <a:solidFill>
                  <a:schemeClr val="accent1"/>
                </a:solidFill>
                <a:effectLst/>
              </a:rPr>
              <a:t>日（周五）</a:t>
            </a:r>
            <a:endParaRPr lang="zh-CN" altLang="en-US" b="1" dirty="0">
              <a:effectLst/>
            </a:endParaRPr>
          </a:p>
          <a:p>
            <a:pPr latinLnBrk="0"/>
            <a:r>
              <a:rPr lang="zh-CN" altLang="en-US" b="1" dirty="0">
                <a:effectLst/>
              </a:rPr>
              <a:t>学校在中行系统中进行困难认定。</a:t>
            </a:r>
          </a:p>
          <a:p>
            <a:pPr latinLnBrk="0"/>
            <a:endParaRPr lang="zh-CN" altLang="en-US" b="1" dirty="0">
              <a:effectLst/>
            </a:endParaRPr>
          </a:p>
          <a:p>
            <a:pPr latinLnBrk="0"/>
            <a:r>
              <a:rPr lang="en-US" altLang="zh-CN" b="1" dirty="0">
                <a:solidFill>
                  <a:schemeClr val="accent1"/>
                </a:solidFill>
                <a:effectLst/>
              </a:rPr>
              <a:t>11</a:t>
            </a:r>
            <a:r>
              <a:rPr lang="zh-CN" altLang="en-US" b="1" dirty="0">
                <a:solidFill>
                  <a:schemeClr val="accent1"/>
                </a:solidFill>
                <a:effectLst/>
              </a:rPr>
              <a:t>月</a:t>
            </a:r>
            <a:r>
              <a:rPr lang="en-US" altLang="zh-CN" b="1" dirty="0">
                <a:solidFill>
                  <a:schemeClr val="accent1"/>
                </a:solidFill>
                <a:effectLst/>
              </a:rPr>
              <a:t>4</a:t>
            </a:r>
            <a:r>
              <a:rPr lang="zh-CN" altLang="en-US" b="1" dirty="0">
                <a:solidFill>
                  <a:schemeClr val="accent1"/>
                </a:solidFill>
                <a:effectLst/>
              </a:rPr>
              <a:t>日（周六）</a:t>
            </a:r>
            <a:r>
              <a:rPr lang="en-US" altLang="zh-CN" b="1" dirty="0">
                <a:solidFill>
                  <a:schemeClr val="accent1"/>
                </a:solidFill>
                <a:effectLst/>
              </a:rPr>
              <a:t>-11</a:t>
            </a:r>
            <a:r>
              <a:rPr lang="zh-CN" altLang="en-US" b="1" dirty="0">
                <a:solidFill>
                  <a:schemeClr val="accent1"/>
                </a:solidFill>
                <a:effectLst/>
              </a:rPr>
              <a:t>月</a:t>
            </a:r>
            <a:r>
              <a:rPr lang="en-US" altLang="zh-CN" b="1" dirty="0">
                <a:solidFill>
                  <a:schemeClr val="accent1"/>
                </a:solidFill>
                <a:effectLst/>
              </a:rPr>
              <a:t>8</a:t>
            </a:r>
            <a:r>
              <a:rPr lang="zh-CN" altLang="en-US" b="1" dirty="0">
                <a:solidFill>
                  <a:schemeClr val="accent1"/>
                </a:solidFill>
                <a:effectLst/>
              </a:rPr>
              <a:t>日（周三）</a:t>
            </a:r>
            <a:endParaRPr lang="zh-CN" altLang="en-US" b="1" dirty="0">
              <a:effectLst/>
            </a:endParaRPr>
          </a:p>
          <a:p>
            <a:pPr latinLnBrk="0"/>
            <a:r>
              <a:rPr lang="zh-CN" altLang="en-US" b="1" dirty="0">
                <a:effectLst/>
              </a:rPr>
              <a:t>认定通过的学生在中国银行</a:t>
            </a:r>
            <a:r>
              <a:rPr lang="en-US" altLang="zh-CN" b="1" dirty="0">
                <a:effectLst/>
              </a:rPr>
              <a:t>APP</a:t>
            </a:r>
            <a:r>
              <a:rPr lang="zh-CN" altLang="en-US" b="1" dirty="0">
                <a:effectLst/>
              </a:rPr>
              <a:t>中查看入学验证码、签署合同。</a:t>
            </a:r>
          </a:p>
          <a:p>
            <a:pPr latinLnBrk="0"/>
            <a:r>
              <a:rPr lang="zh-CN" altLang="en-US" b="1" dirty="0">
                <a:effectLst/>
              </a:rPr>
              <a:t>登录</a:t>
            </a:r>
            <a:r>
              <a:rPr lang="en-US" altLang="zh-CN" b="1" dirty="0">
                <a:effectLst/>
              </a:rPr>
              <a:t>ehall-</a:t>
            </a:r>
            <a:r>
              <a:rPr lang="zh-CN" altLang="en-US" b="1" dirty="0">
                <a:effectLst/>
              </a:rPr>
              <a:t>研究生国家助学贷款登记贷款信息。</a:t>
            </a:r>
          </a:p>
          <a:p>
            <a:pPr latinLnBrk="0"/>
            <a:endParaRPr lang="zh-CN" altLang="en-US" b="1" dirty="0">
              <a:effectLst/>
            </a:endParaRPr>
          </a:p>
          <a:p>
            <a:pPr latinLnBrk="0"/>
            <a:r>
              <a:rPr lang="en-US" altLang="zh-CN" b="1" dirty="0">
                <a:solidFill>
                  <a:schemeClr val="accent1"/>
                </a:solidFill>
                <a:effectLst/>
              </a:rPr>
              <a:t>11月19日（周四）-11月10日（周五）</a:t>
            </a:r>
          </a:p>
          <a:p>
            <a:pPr latinLnBrk="0"/>
            <a:r>
              <a:rPr lang="zh-CN" altLang="en-US" b="1" dirty="0">
                <a:effectLst/>
              </a:rPr>
              <a:t>学校在中行系统中进行入学确认。</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10100317" y="1749670"/>
            <a:ext cx="1150294" cy="1150294"/>
          </a:xfrm>
          <a:prstGeom prst="ellipse">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ltLang="zh-CN" sz="2800" dirty="0">
              <a:solidFill>
                <a:schemeClr val="bg1">
                  <a:lumMod val="65000"/>
                </a:schemeClr>
              </a:solidFill>
              <a:latin typeface="Impact" panose="020B0806030902050204" pitchFamily="34" charset="0"/>
            </a:endParaRPr>
          </a:p>
        </p:txBody>
      </p:sp>
      <p:pic>
        <p:nvPicPr>
          <p:cNvPr id="20" name="图片占位符 19" descr="图片包含 建筑物, 户外, 天空&#10;&#10;自动生成的说明"/>
          <p:cNvPicPr>
            <a:picLocks noGrp="1" noChangeAspect="1"/>
          </p:cNvPicPr>
          <p:nvPr>
            <p:ph type="pic" sz="quarter" idx="19"/>
          </p:nvPr>
        </p:nvPicPr>
        <p:blipFill>
          <a:blip r:embed="rId3" cstate="email">
            <a:extLst>
              <a:ext uri="{28A0092B-C50C-407E-A947-70E740481C1C}">
                <a14:useLocalDpi xmlns:a14="http://schemas.microsoft.com/office/drawing/2010/main" val="0"/>
              </a:ext>
            </a:extLst>
          </a:blip>
          <a:srcRect/>
          <a:stretch>
            <a:fillRect/>
          </a:stretch>
        </p:blipFill>
        <p:spPr>
          <a:xfrm>
            <a:off x="143693" y="0"/>
            <a:ext cx="4927057" cy="6866909"/>
          </a:xfrm>
        </p:spPr>
      </p:pic>
      <p:pic>
        <p:nvPicPr>
          <p:cNvPr id="25" name="图片 24" descr="图片包含 户外, 标牌&#10;&#10;自动生成的说明"/>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77727" y="1827989"/>
            <a:ext cx="1021600" cy="1019781"/>
          </a:xfrm>
          <a:prstGeom prst="rect">
            <a:avLst/>
          </a:prstGeom>
        </p:spPr>
      </p:pic>
      <p:sp>
        <p:nvSpPr>
          <p:cNvPr id="151" name="iṩ1ïḍé"/>
          <p:cNvSpPr txBox="1"/>
          <p:nvPr/>
        </p:nvSpPr>
        <p:spPr bwMode="auto">
          <a:xfrm>
            <a:off x="4854575" y="3430270"/>
            <a:ext cx="5979160" cy="584200"/>
          </a:xfrm>
          <a:prstGeom prst="rect">
            <a:avLst/>
          </a:prstGeom>
          <a:noFill/>
        </p:spPr>
        <p:txBody>
          <a:bodyPr wrap="square" lIns="90000" tIns="46800" rIns="90000" bIns="46800" anchor="ctr" anchorCtr="0">
            <a:noAutofit/>
          </a:bodyPr>
          <a:lstStyle/>
          <a:p>
            <a:pPr>
              <a:buNone/>
            </a:pPr>
            <a:endParaRPr lang="zh-CN" altLang="en-US" sz="2400" b="1" dirty="0"/>
          </a:p>
          <a:p>
            <a:pPr>
              <a:buNone/>
            </a:pPr>
            <a:endParaRPr lang="zh-CN" altLang="en-US" sz="2400" b="1" dirty="0"/>
          </a:p>
          <a:p>
            <a:pPr>
              <a:buNone/>
            </a:pPr>
            <a:r>
              <a:rPr lang="zh-CN" altLang="en-US" sz="2400" b="1" dirty="0"/>
              <a:t>咨询电话：</a:t>
            </a:r>
            <a:r>
              <a:rPr lang="en-US" altLang="zh-CN" sz="2400" b="1" dirty="0"/>
              <a:t>55664876</a:t>
            </a:r>
          </a:p>
          <a:p>
            <a:pPr>
              <a:buNone/>
            </a:pPr>
            <a:r>
              <a:rPr lang="zh-CN" altLang="en-US" sz="2400" b="1" dirty="0"/>
              <a:t>咨询邮箱：</a:t>
            </a:r>
            <a:r>
              <a:rPr lang="en-US" altLang="zh-CN" sz="2400" b="1" dirty="0"/>
              <a:t>ygbjz@fudan.edu.cn</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DIAGRAM" val="a24803b5-69a7-4e17-b995-28a1a3930395"/>
</p:tagLst>
</file>

<file path=ppt/tags/tag2.xml><?xml version="1.0" encoding="utf-8"?>
<p:tagLst xmlns:a="http://schemas.openxmlformats.org/drawingml/2006/main" xmlns:r="http://schemas.openxmlformats.org/officeDocument/2006/relationships" xmlns:p="http://schemas.openxmlformats.org/presentationml/2006/main">
  <p:tag name="ISLIDE.DIAGRAM" val="a1e73f40-0fce-404c-9561-6cbbac204b3e"/>
</p:tagLst>
</file>

<file path=ppt/tags/tag3.xml><?xml version="1.0" encoding="utf-8"?>
<p:tagLst xmlns:a="http://schemas.openxmlformats.org/drawingml/2006/main" xmlns:r="http://schemas.openxmlformats.org/officeDocument/2006/relationships" xmlns:p="http://schemas.openxmlformats.org/presentationml/2006/main">
  <p:tag name="ISLIDE.DIAGRAM" val="a1e73f40-0fce-404c-9561-6cbbac204b3e"/>
</p:tagLst>
</file>

<file path=ppt/tags/tag4.xml><?xml version="1.0" encoding="utf-8"?>
<p:tagLst xmlns:a="http://schemas.openxmlformats.org/drawingml/2006/main" xmlns:r="http://schemas.openxmlformats.org/officeDocument/2006/relationships" xmlns:p="http://schemas.openxmlformats.org/presentationml/2006/main">
  <p:tag name="ISLIDE.DIAGRAM" val="a1e73f40-0fce-404c-9561-6cbbac204b3e"/>
</p:tagLst>
</file>

<file path=ppt/tags/tag5.xml><?xml version="1.0" encoding="utf-8"?>
<p:tagLst xmlns:a="http://schemas.openxmlformats.org/drawingml/2006/main" xmlns:r="http://schemas.openxmlformats.org/officeDocument/2006/relationships" xmlns:p="http://schemas.openxmlformats.org/presentationml/2006/main">
  <p:tag name="ISLIDE.DIAGRAM" val="0c1906fc-cdca-4930-a24c-61aa9d8dcb1f"/>
</p:tagLst>
</file>

<file path=ppt/tags/tag6.xml><?xml version="1.0" encoding="utf-8"?>
<p:tagLst xmlns:a="http://schemas.openxmlformats.org/drawingml/2006/main" xmlns:r="http://schemas.openxmlformats.org/officeDocument/2006/relationships" xmlns:p="http://schemas.openxmlformats.org/presentationml/2006/main">
  <p:tag name="ISLIDE.DIAGRAM" val="0c1906fc-cdca-4930-a24c-61aa9d8dcb1f"/>
</p:tagLst>
</file>

<file path=ppt/tags/tag7.xml><?xml version="1.0" encoding="utf-8"?>
<p:tagLst xmlns:a="http://schemas.openxmlformats.org/drawingml/2006/main" xmlns:r="http://schemas.openxmlformats.org/officeDocument/2006/relationships" xmlns:p="http://schemas.openxmlformats.org/presentationml/2006/main">
  <p:tag name="ISLIDE.DIAGRAM" val="0c1906fc-cdca-4930-a24c-61aa9d8dcb1f"/>
</p:tagLst>
</file>

<file path=ppt/theme/theme1.xml><?xml version="1.0" encoding="utf-8"?>
<a:theme xmlns:a="http://schemas.openxmlformats.org/drawingml/2006/main" name="主题5">
  <a:themeElements>
    <a:clrScheme name="1">
      <a:dk1>
        <a:srgbClr val="000000"/>
      </a:dk1>
      <a:lt1>
        <a:srgbClr val="FFFFFF"/>
      </a:lt1>
      <a:dk2>
        <a:srgbClr val="778495"/>
      </a:dk2>
      <a:lt2>
        <a:srgbClr val="F0F0F0"/>
      </a:lt2>
      <a:accent1>
        <a:srgbClr val="FFB535"/>
      </a:accent1>
      <a:accent2>
        <a:srgbClr val="00ADEF"/>
      </a:accent2>
      <a:accent3>
        <a:srgbClr val="4D4D4D"/>
      </a:accent3>
      <a:accent4>
        <a:srgbClr val="567BAE"/>
      </a:accent4>
      <a:accent5>
        <a:srgbClr val="FFB535"/>
      </a:accent5>
      <a:accent6>
        <a:srgbClr val="00ADEF"/>
      </a:accent6>
      <a:hlink>
        <a:srgbClr val="475F77"/>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1">
    <a:dk1>
      <a:srgbClr val="000000"/>
    </a:dk1>
    <a:lt1>
      <a:srgbClr val="FFFFFF"/>
    </a:lt1>
    <a:dk2>
      <a:srgbClr val="778495"/>
    </a:dk2>
    <a:lt2>
      <a:srgbClr val="F0F0F0"/>
    </a:lt2>
    <a:accent1>
      <a:srgbClr val="FFB535"/>
    </a:accent1>
    <a:accent2>
      <a:srgbClr val="00ADEF"/>
    </a:accent2>
    <a:accent3>
      <a:srgbClr val="4D4D4D"/>
    </a:accent3>
    <a:accent4>
      <a:srgbClr val="567BAE"/>
    </a:accent4>
    <a:accent5>
      <a:srgbClr val="FFB535"/>
    </a:accent5>
    <a:accent6>
      <a:srgbClr val="00ADEF"/>
    </a:accent6>
    <a:hlink>
      <a:srgbClr val="475F77"/>
    </a:hlink>
    <a:folHlink>
      <a:srgbClr val="BFBFBF"/>
    </a:folHlink>
  </a:clrScheme>
</a:themeOverride>
</file>

<file path=ppt/theme/themeOverride2.xml><?xml version="1.0" encoding="utf-8"?>
<a:themeOverride xmlns:a="http://schemas.openxmlformats.org/drawingml/2006/main">
  <a:clrScheme name="1">
    <a:dk1>
      <a:srgbClr val="000000"/>
    </a:dk1>
    <a:lt1>
      <a:srgbClr val="FFFFFF"/>
    </a:lt1>
    <a:dk2>
      <a:srgbClr val="778495"/>
    </a:dk2>
    <a:lt2>
      <a:srgbClr val="F0F0F0"/>
    </a:lt2>
    <a:accent1>
      <a:srgbClr val="FFB535"/>
    </a:accent1>
    <a:accent2>
      <a:srgbClr val="00ADEF"/>
    </a:accent2>
    <a:accent3>
      <a:srgbClr val="4D4D4D"/>
    </a:accent3>
    <a:accent4>
      <a:srgbClr val="567BAE"/>
    </a:accent4>
    <a:accent5>
      <a:srgbClr val="FFB535"/>
    </a:accent5>
    <a:accent6>
      <a:srgbClr val="00ADEF"/>
    </a:accent6>
    <a:hlink>
      <a:srgbClr val="475F77"/>
    </a:hlink>
    <a:folHlink>
      <a:srgbClr val="BFBFBF"/>
    </a:folHlink>
  </a:clrScheme>
</a:themeOverride>
</file>

<file path=ppt/theme/themeOverride3.xml><?xml version="1.0" encoding="utf-8"?>
<a:themeOverride xmlns:a="http://schemas.openxmlformats.org/drawingml/2006/main">
  <a:clrScheme name="1">
    <a:dk1>
      <a:srgbClr val="000000"/>
    </a:dk1>
    <a:lt1>
      <a:srgbClr val="FFFFFF"/>
    </a:lt1>
    <a:dk2>
      <a:srgbClr val="778495"/>
    </a:dk2>
    <a:lt2>
      <a:srgbClr val="F0F0F0"/>
    </a:lt2>
    <a:accent1>
      <a:srgbClr val="FFB535"/>
    </a:accent1>
    <a:accent2>
      <a:srgbClr val="00ADEF"/>
    </a:accent2>
    <a:accent3>
      <a:srgbClr val="4D4D4D"/>
    </a:accent3>
    <a:accent4>
      <a:srgbClr val="567BAE"/>
    </a:accent4>
    <a:accent5>
      <a:srgbClr val="FFB535"/>
    </a:accent5>
    <a:accent6>
      <a:srgbClr val="00ADEF"/>
    </a:accent6>
    <a:hlink>
      <a:srgbClr val="475F77"/>
    </a:hlink>
    <a:folHlink>
      <a:srgbClr val="BFBFBF"/>
    </a:folHlink>
  </a:clrScheme>
</a:themeOverride>
</file>

<file path=ppt/theme/themeOverride4.xml><?xml version="1.0" encoding="utf-8"?>
<a:themeOverride xmlns:a="http://schemas.openxmlformats.org/drawingml/2006/main">
  <a:clrScheme name="1">
    <a:dk1>
      <a:srgbClr val="000000"/>
    </a:dk1>
    <a:lt1>
      <a:srgbClr val="FFFFFF"/>
    </a:lt1>
    <a:dk2>
      <a:srgbClr val="778495"/>
    </a:dk2>
    <a:lt2>
      <a:srgbClr val="F0F0F0"/>
    </a:lt2>
    <a:accent1>
      <a:srgbClr val="FFB535"/>
    </a:accent1>
    <a:accent2>
      <a:srgbClr val="00ADEF"/>
    </a:accent2>
    <a:accent3>
      <a:srgbClr val="4D4D4D"/>
    </a:accent3>
    <a:accent4>
      <a:srgbClr val="567BAE"/>
    </a:accent4>
    <a:accent5>
      <a:srgbClr val="FFB535"/>
    </a:accent5>
    <a:accent6>
      <a:srgbClr val="00ADEF"/>
    </a:accent6>
    <a:hlink>
      <a:srgbClr val="475F77"/>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5</TotalTime>
  <Words>862</Words>
  <Application>Microsoft Office PowerPoint</Application>
  <PresentationFormat>宽屏</PresentationFormat>
  <Paragraphs>125</Paragraphs>
  <Slides>20</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微软雅黑</vt:lpstr>
      <vt:lpstr>Arial</vt:lpstr>
      <vt:lpstr>Arial Bold</vt:lpstr>
      <vt:lpstr>Calibri</vt:lpstr>
      <vt:lpstr>Impact</vt:lpstr>
      <vt:lpstr>主题5</vt:lpstr>
      <vt:lpstr>2023年研究生校园地国家助学贷款宣讲会 暨诚信教育大会</vt:lpstr>
      <vt:lpstr>PowerPoint 演示文稿</vt:lpstr>
      <vt:lpstr>基本情况</vt:lpstr>
      <vt:lpstr>申请校园地国家助学贷款的学生范围</vt:lpstr>
      <vt:lpstr>特别提醒</vt:lpstr>
      <vt:lpstr>特殊情况说明</vt:lpstr>
      <vt:lpstr>贷款金额有关规定</vt:lpstr>
      <vt:lpstr>借款期限有关规定</vt:lpstr>
      <vt:lpstr>贷款放款方式</vt:lpstr>
      <vt:lpstr>申请流程</vt:lpstr>
      <vt:lpstr>整体流程</vt:lpstr>
      <vt:lpstr>中国银行APP-贷款申请</vt:lpstr>
      <vt:lpstr>中国银行APP-贷款申请</vt:lpstr>
      <vt:lpstr>学校审核认定-学生签署合同</vt:lpstr>
      <vt:lpstr>ehall网页-登记贷款信息</vt:lpstr>
      <vt:lpstr>ehall网页-登记贷款信息</vt:lpstr>
      <vt:lpstr>ehall网页-登记贷款信息</vt:lpstr>
      <vt:lpstr>进度安排</vt:lpstr>
      <vt:lpstr>时间节点</vt:lpstr>
      <vt:lpstr>PowerPoint 演示文稿</vt:lpstr>
    </vt:vector>
  </TitlesOfParts>
  <Manager>iSlide</Manager>
  <Company>iSlide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iSlide</dc:creator>
  <cp:lastModifiedBy>怡杰 吴</cp:lastModifiedBy>
  <cp:revision>115</cp:revision>
  <cp:lastPrinted>2023-02-27T00:56:03Z</cp:lastPrinted>
  <dcterms:created xsi:type="dcterms:W3CDTF">2023-02-27T00:56:03Z</dcterms:created>
  <dcterms:modified xsi:type="dcterms:W3CDTF">2023-10-22T13:19:43Z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a9c88281-e023-4f20-a9da-4e51d6947c6f</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t-shyu@microsoft.com</vt:lpwstr>
  </property>
  <property fmtid="{D5CDD505-2E9C-101B-9397-08002B2CF9AE}" pid="6" name="MSIP_Label_f42aa342-8706-4288-bd11-ebb85995028c_SetDate">
    <vt:lpwstr>2018-08-30T09:09:17.0011623Z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KSOProductBuildVer">
    <vt:lpwstr>2052-4.6.1.7467</vt:lpwstr>
  </property>
  <property fmtid="{D5CDD505-2E9C-101B-9397-08002B2CF9AE}" pid="12" name="ICV">
    <vt:lpwstr>F734922528591CAFA403566319A586F0</vt:lpwstr>
  </property>
</Properties>
</file>